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2" r:id="rId17"/>
    <p:sldId id="273" r:id="rId18"/>
    <p:sldId id="274" r:id="rId19"/>
    <p:sldId id="275" r:id="rId20"/>
    <p:sldId id="276" r:id="rId21"/>
    <p:sldId id="277" r:id="rId22"/>
    <p:sldId id="278" r:id="rId23"/>
    <p:sldId id="279"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Montserrat" panose="00000500000000000000" pitchFamily="2" charset="0"/>
      <p:regular r:id="rId30"/>
      <p:bold r:id="rId31"/>
      <p:italic r:id="rId32"/>
      <p:boldItalic r:id="rId33"/>
    </p:embeddedFont>
    <p:embeddedFont>
      <p:font typeface="Montserrat Light" panose="00000400000000000000" pitchFamily="2" charset="0"/>
      <p:regular r:id="rId34"/>
      <p:bold r:id="rId35"/>
      <p:italic r:id="rId36"/>
      <p:boldItalic r:id="rId37"/>
    </p:embeddedFont>
    <p:embeddedFont>
      <p:font typeface="Montserrat Medium" panose="00000600000000000000" pitchFamily="2" charset="0"/>
      <p:regular r:id="rId38"/>
      <p:bold r:id="rId39"/>
      <p:italic r:id="rId40"/>
      <p:boldItalic r:id="rId41"/>
    </p:embeddedFont>
    <p:embeddedFont>
      <p:font typeface="Montserrat SemiBold" panose="00000700000000000000"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7" roundtripDataSignature="AMtx7mg40Ztf7niTreIXhMyFJvwXOFj1m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8" d="100"/>
          <a:sy n="118" d="100"/>
        </p:scale>
        <p:origin x="8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font" Target="fonts/font17.fntdata"/><Relationship Id="rId47" Type="http://customschemas.google.com/relationships/presentationmetadata" Target="metadata"/><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font" Target="fonts/font2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font" Target="fonts/font18.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education.nsw.gov.au/inside-the-department/covid-19/advice-for-school-based-staff/school-operation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nsw.gov.au/covid-19/stay-safe/face-mask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education.nsw.gov.au/covid-19/wellbeing-for-students-and-families%5d"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 name="Google Shape;9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Return to school intro slide</a:t>
            </a:r>
            <a:endParaRPr/>
          </a:p>
          <a:p>
            <a:pPr marL="0" lvl="0" indent="0" algn="l" rtl="0">
              <a:spcBef>
                <a:spcPts val="0"/>
              </a:spcBef>
              <a:spcAft>
                <a:spcPts val="0"/>
              </a:spcAft>
              <a:buNone/>
            </a:pPr>
            <a:endParaRPr b="1"/>
          </a:p>
          <a:p>
            <a:pPr marL="0" lvl="0" indent="0" algn="l" rtl="0">
              <a:spcBef>
                <a:spcPts val="0"/>
              </a:spcBef>
              <a:spcAft>
                <a:spcPts val="0"/>
              </a:spcAft>
              <a:buNone/>
            </a:pPr>
            <a:r>
              <a:rPr lang="en-US"/>
              <a:t>ACTION: Insert your school logo in the box to personalise the slideshow.</a:t>
            </a:r>
            <a:endParaRPr b="1"/>
          </a:p>
        </p:txBody>
      </p:sp>
      <p:sp>
        <p:nvSpPr>
          <p:cNvPr id="92" name="Google Shape;9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10b82eb249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10b82eb24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g110b82eb249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Vaccinations</a:t>
            </a:r>
            <a:endParaRPr/>
          </a:p>
          <a:p>
            <a:pPr marL="0" lvl="0" indent="0" algn="l" rtl="0">
              <a:spcBef>
                <a:spcPts val="0"/>
              </a:spcBef>
              <a:spcAft>
                <a:spcPts val="0"/>
              </a:spcAft>
              <a:buNone/>
            </a:pPr>
            <a:endParaRPr b="1"/>
          </a:p>
          <a:p>
            <a:pPr marL="0" lvl="0" indent="0" algn="l" rtl="0">
              <a:spcBef>
                <a:spcPts val="0"/>
              </a:spcBef>
              <a:spcAft>
                <a:spcPts val="0"/>
              </a:spcAft>
              <a:buNone/>
            </a:pPr>
            <a:r>
              <a:rPr lang="en-US"/>
              <a:t>ACTION: Replace red text with school-relevant information about vaccinations, We are encouraging our school community to take up a vaccine as soon as possible xx, vaccines are available for eligible students and we encourage them to get vaccinated before returning to school, etc.</a:t>
            </a:r>
            <a:endParaRPr/>
          </a:p>
        </p:txBody>
      </p:sp>
      <p:sp>
        <p:nvSpPr>
          <p:cNvPr id="170" name="Google Shape;17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Ventilation</a:t>
            </a:r>
            <a:endParaRPr/>
          </a:p>
          <a:p>
            <a:pPr marL="0" lvl="0" indent="0" algn="l" rtl="0">
              <a:spcBef>
                <a:spcPts val="0"/>
              </a:spcBef>
              <a:spcAft>
                <a:spcPts val="0"/>
              </a:spcAft>
              <a:buNone/>
            </a:pPr>
            <a:endParaRPr/>
          </a:p>
          <a:p>
            <a:pPr marL="0" lvl="0" indent="0" algn="l" rtl="0">
              <a:spcBef>
                <a:spcPts val="0"/>
              </a:spcBef>
              <a:spcAft>
                <a:spcPts val="0"/>
              </a:spcAft>
              <a:buNone/>
            </a:pPr>
            <a:r>
              <a:rPr lang="en-US"/>
              <a:t>Please refer to the </a:t>
            </a:r>
            <a:r>
              <a:rPr lang="en-US" u="sng">
                <a:solidFill>
                  <a:schemeClr val="hlink"/>
                </a:solidFill>
                <a:hlinkClick r:id="rId3"/>
              </a:rPr>
              <a:t>department’s information on ventilation</a:t>
            </a:r>
            <a:r>
              <a:rPr lang="en-US"/>
              <a:t> for more information if required.</a:t>
            </a:r>
            <a:endParaRPr/>
          </a:p>
          <a:p>
            <a:pPr marL="0" lvl="0" indent="0" algn="l" rtl="0">
              <a:spcBef>
                <a:spcPts val="0"/>
              </a:spcBef>
              <a:spcAft>
                <a:spcPts val="0"/>
              </a:spcAft>
              <a:buNone/>
            </a:pPr>
            <a:endParaRPr/>
          </a:p>
          <a:p>
            <a:pPr marL="0" lvl="0" indent="0" algn="l" rtl="0">
              <a:spcBef>
                <a:spcPts val="0"/>
              </a:spcBef>
              <a:spcAft>
                <a:spcPts val="0"/>
              </a:spcAft>
              <a:buNone/>
            </a:pPr>
            <a:endParaRPr b="1"/>
          </a:p>
        </p:txBody>
      </p:sp>
      <p:sp>
        <p:nvSpPr>
          <p:cNvPr id="178" name="Google Shape;17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Masks</a:t>
            </a:r>
            <a:endParaRPr/>
          </a:p>
          <a:p>
            <a:pPr marL="0" lvl="0" indent="0" algn="l" rtl="0">
              <a:spcBef>
                <a:spcPts val="0"/>
              </a:spcBef>
              <a:spcAft>
                <a:spcPts val="0"/>
              </a:spcAft>
              <a:buNone/>
            </a:pPr>
            <a:endParaRPr/>
          </a:p>
          <a:p>
            <a:pPr marL="0" lvl="0" indent="0" algn="l" rtl="0">
              <a:spcBef>
                <a:spcPts val="0"/>
              </a:spcBef>
              <a:spcAft>
                <a:spcPts val="0"/>
              </a:spcAft>
              <a:buNone/>
            </a:pPr>
            <a:r>
              <a:rPr lang="en-US"/>
              <a:t>ACTION: Adjust for primary or high school setting (remove red text).</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86" name="Google Shape;186;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Masks</a:t>
            </a:r>
            <a:endParaRPr/>
          </a:p>
          <a:p>
            <a:pPr marL="0" lvl="0" indent="0" algn="l" rtl="0">
              <a:spcBef>
                <a:spcPts val="0"/>
              </a:spcBef>
              <a:spcAft>
                <a:spcPts val="0"/>
              </a:spcAft>
              <a:buNone/>
            </a:pPr>
            <a:endParaRPr/>
          </a:p>
          <a:p>
            <a:pPr marL="0" lvl="0" indent="0" algn="l" rtl="0">
              <a:spcBef>
                <a:spcPts val="0"/>
              </a:spcBef>
              <a:spcAft>
                <a:spcPts val="0"/>
              </a:spcAft>
              <a:buNone/>
            </a:pPr>
            <a:r>
              <a:rPr lang="en-US"/>
              <a:t>ACTION: Insert school-specific details on how masks will be distributed.</a:t>
            </a:r>
            <a:endParaRPr/>
          </a:p>
        </p:txBody>
      </p:sp>
      <p:sp>
        <p:nvSpPr>
          <p:cNvPr id="194" name="Google Shape;194;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Masks</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n-US"/>
              <a:t>Surgical masks are strongly encouraged in outdoor settings where you cannot physically distance.</a:t>
            </a:r>
            <a:br>
              <a:rPr lang="en-US"/>
            </a:br>
            <a:endParaRPr/>
          </a:p>
          <a:p>
            <a:pPr marL="0" lvl="0" indent="0" algn="l" rtl="0">
              <a:spcBef>
                <a:spcPts val="0"/>
              </a:spcBef>
              <a:spcAft>
                <a:spcPts val="0"/>
              </a:spcAft>
              <a:buNone/>
            </a:pPr>
            <a:r>
              <a:rPr lang="en-US"/>
              <a:t>You can remove your masks when eating, exercising and playing a musical instrument.</a:t>
            </a:r>
            <a:endParaRPr/>
          </a:p>
          <a:p>
            <a:pPr marL="0" lvl="0" indent="0" algn="l" rtl="0">
              <a:spcBef>
                <a:spcPts val="0"/>
              </a:spcBef>
              <a:spcAft>
                <a:spcPts val="0"/>
              </a:spcAft>
              <a:buNone/>
            </a:pPr>
            <a:endParaRPr/>
          </a:p>
          <a:p>
            <a:pPr marL="0" lvl="0" indent="0" algn="l" rtl="0">
              <a:spcBef>
                <a:spcPts val="0"/>
              </a:spcBef>
              <a:spcAft>
                <a:spcPts val="0"/>
              </a:spcAft>
              <a:buNone/>
            </a:pPr>
            <a:r>
              <a:rPr lang="en-US"/>
              <a:t>For more information, refer to </a:t>
            </a:r>
            <a:r>
              <a:rPr lang="en-US" u="sng">
                <a:solidFill>
                  <a:schemeClr val="hlink"/>
                </a:solidFill>
                <a:hlinkClick r:id="rId3"/>
              </a:rPr>
              <a:t>Masks and face coverings</a:t>
            </a:r>
            <a:r>
              <a:rPr lang="en-US"/>
              <a:t>. </a:t>
            </a:r>
            <a:endParaRPr/>
          </a:p>
          <a:p>
            <a:pPr marL="0" lvl="0" indent="0" algn="l" rtl="0">
              <a:spcBef>
                <a:spcPts val="0"/>
              </a:spcBef>
              <a:spcAft>
                <a:spcPts val="0"/>
              </a:spcAft>
              <a:buNone/>
            </a:pPr>
            <a:endParaRPr/>
          </a:p>
        </p:txBody>
      </p:sp>
      <p:sp>
        <p:nvSpPr>
          <p:cNvPr id="202" name="Google Shape;202;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Visitors and activities</a:t>
            </a:r>
            <a:endParaRPr/>
          </a:p>
          <a:p>
            <a:pPr marL="0" lvl="0" indent="0" algn="l" rtl="0">
              <a:spcBef>
                <a:spcPts val="0"/>
              </a:spcBef>
              <a:spcAft>
                <a:spcPts val="0"/>
              </a:spcAft>
              <a:buNone/>
            </a:pPr>
            <a:endParaRPr b="1"/>
          </a:p>
          <a:p>
            <a:pPr marL="0" lvl="0" indent="0" algn="l" rtl="0">
              <a:spcBef>
                <a:spcPts val="0"/>
              </a:spcBef>
              <a:spcAft>
                <a:spcPts val="0"/>
              </a:spcAft>
              <a:buNone/>
            </a:pPr>
            <a:r>
              <a:rPr lang="en-US"/>
              <a:t>ACTION: Remove red section if not relevant to your school setting (primary/secondary).</a:t>
            </a:r>
            <a:endParaRPr/>
          </a:p>
        </p:txBody>
      </p:sp>
      <p:sp>
        <p:nvSpPr>
          <p:cNvPr id="218" name="Google Shape;21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5" name="Google Shape;22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Visitors and activities</a:t>
            </a:r>
            <a:endParaRPr/>
          </a:p>
          <a:p>
            <a:pPr marL="0" lvl="0" indent="0" algn="l" rtl="0">
              <a:spcBef>
                <a:spcPts val="0"/>
              </a:spcBef>
              <a:spcAft>
                <a:spcPts val="0"/>
              </a:spcAft>
              <a:buNone/>
            </a:pPr>
            <a:endParaRPr b="1"/>
          </a:p>
          <a:p>
            <a:pPr marL="0" lvl="0" indent="0" algn="l" rtl="0">
              <a:spcBef>
                <a:spcPts val="0"/>
              </a:spcBef>
              <a:spcAft>
                <a:spcPts val="0"/>
              </a:spcAft>
              <a:buNone/>
            </a:pPr>
            <a:r>
              <a:rPr lang="en-US"/>
              <a:t>COVID-smart guidelines for school activities have been provided by the department. We will seek parental consent for participation in any extracurricular, outside of school hours or off-site activities – with appropriate safeguards in place.</a:t>
            </a:r>
            <a:endParaRPr/>
          </a:p>
          <a:p>
            <a:pPr marL="0" lvl="0" indent="0" algn="l" rtl="0">
              <a:spcBef>
                <a:spcPts val="0"/>
              </a:spcBef>
              <a:spcAft>
                <a:spcPts val="0"/>
              </a:spcAft>
              <a:buNone/>
            </a:pPr>
            <a:endParaRPr b="1"/>
          </a:p>
        </p:txBody>
      </p:sp>
      <p:sp>
        <p:nvSpPr>
          <p:cNvPr id="226" name="Google Shape;22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Minimising the spread</a:t>
            </a:r>
            <a:endParaRPr/>
          </a:p>
          <a:p>
            <a:pPr marL="0" lvl="0" indent="0" algn="l" rtl="0">
              <a:spcBef>
                <a:spcPts val="0"/>
              </a:spcBef>
              <a:spcAft>
                <a:spcPts val="0"/>
              </a:spcAft>
              <a:buNone/>
            </a:pPr>
            <a:endParaRPr b="1"/>
          </a:p>
          <a:p>
            <a:pPr marL="0" lvl="0" indent="0" algn="l" rtl="0">
              <a:spcBef>
                <a:spcPts val="0"/>
              </a:spcBef>
              <a:spcAft>
                <a:spcPts val="0"/>
              </a:spcAft>
              <a:buNone/>
            </a:pPr>
            <a:r>
              <a:rPr lang="en-US"/>
              <a:t>Important reminder: Even mild COVID-like symptoms mean students and staff must stay home, even with a negative RAT result.</a:t>
            </a:r>
            <a:endParaRPr/>
          </a:p>
          <a:p>
            <a:pPr marL="0" lvl="0" indent="0" algn="l" rtl="0">
              <a:spcBef>
                <a:spcPts val="0"/>
              </a:spcBef>
              <a:spcAft>
                <a:spcPts val="0"/>
              </a:spcAft>
              <a:buNone/>
            </a:pPr>
            <a:endParaRPr b="1"/>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Minimising the spread</a:t>
            </a:r>
            <a:endParaRPr/>
          </a:p>
          <a:p>
            <a:pPr marL="0" lvl="0" indent="0" algn="l" rtl="0">
              <a:spcBef>
                <a:spcPts val="0"/>
              </a:spcBef>
              <a:spcAft>
                <a:spcPts val="0"/>
              </a:spcAft>
              <a:buNone/>
            </a:pPr>
            <a:endParaRPr b="1"/>
          </a:p>
          <a:p>
            <a:pPr marL="0" lvl="0" indent="0" algn="l" rtl="0">
              <a:spcBef>
                <a:spcPts val="0"/>
              </a:spcBef>
              <a:spcAft>
                <a:spcPts val="0"/>
              </a:spcAft>
              <a:buNone/>
            </a:pPr>
            <a:r>
              <a:rPr lang="en-US"/>
              <a:t>ACTION: Replace red text with school-relevant information about managing cohorting. Examples might include staggered recess and lunch breaks, staggered start and finish times. Draw from your reflection tool.</a:t>
            </a:r>
            <a:endParaRPr/>
          </a:p>
          <a:p>
            <a:pPr marL="0" lvl="0" indent="0" algn="l" rtl="0">
              <a:spcBef>
                <a:spcPts val="0"/>
              </a:spcBef>
              <a:spcAft>
                <a:spcPts val="0"/>
              </a:spcAft>
              <a:buNone/>
            </a:pPr>
            <a:endParaRPr b="1"/>
          </a:p>
        </p:txBody>
      </p:sp>
      <p:sp>
        <p:nvSpPr>
          <p:cNvPr id="242" name="Google Shape;242;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Acknowledgment of Country</a:t>
            </a:r>
            <a:endParaRPr/>
          </a:p>
          <a:p>
            <a:pPr marL="0" lvl="0" indent="0" algn="l" rtl="0">
              <a:spcBef>
                <a:spcPts val="0"/>
              </a:spcBef>
              <a:spcAft>
                <a:spcPts val="0"/>
              </a:spcAft>
              <a:buNone/>
            </a:pPr>
            <a:endParaRPr/>
          </a:p>
          <a:p>
            <a:pPr marL="0" lvl="0" indent="0" algn="l" rtl="0">
              <a:spcBef>
                <a:spcPts val="0"/>
              </a:spcBef>
              <a:spcAft>
                <a:spcPts val="0"/>
              </a:spcAft>
              <a:buNone/>
            </a:pPr>
            <a:r>
              <a:rPr lang="en-US"/>
              <a:t>ACTION: Insert name of the traditional custodians of the lands in which your school/community is located in the text on the slide.</a:t>
            </a:r>
            <a:endParaRPr/>
          </a:p>
          <a:p>
            <a:pPr marL="0" lvl="0" indent="0" algn="l" rtl="0">
              <a:spcBef>
                <a:spcPts val="0"/>
              </a:spcBef>
              <a:spcAft>
                <a:spcPts val="0"/>
              </a:spcAft>
              <a:buNone/>
            </a:pPr>
            <a:endParaRPr/>
          </a:p>
        </p:txBody>
      </p:sp>
      <p:sp>
        <p:nvSpPr>
          <p:cNvPr id="99" name="Google Shape;9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Learning from home</a:t>
            </a:r>
            <a:endParaRPr/>
          </a:p>
          <a:p>
            <a:pPr marL="0" lvl="0" indent="0" algn="l" rtl="0">
              <a:spcBef>
                <a:spcPts val="0"/>
              </a:spcBef>
              <a:spcAft>
                <a:spcPts val="0"/>
              </a:spcAft>
              <a:buNone/>
            </a:pPr>
            <a:endParaRPr/>
          </a:p>
          <a:p>
            <a:pPr marL="0" lvl="0" indent="0" algn="l" rtl="0">
              <a:spcBef>
                <a:spcPts val="0"/>
              </a:spcBef>
              <a:spcAft>
                <a:spcPts val="0"/>
              </a:spcAft>
              <a:buNone/>
            </a:pPr>
            <a:r>
              <a:rPr lang="en-US"/>
              <a:t>ACTION: Replace red text with school-specific information.</a:t>
            </a:r>
            <a:endParaRPr/>
          </a:p>
        </p:txBody>
      </p:sp>
      <p:sp>
        <p:nvSpPr>
          <p:cNvPr id="250" name="Google Shape;250;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[Insert school's COVID-safe measures to maintain student safety – reiterate hygiene practices and cleaning as well as the wellbeing and social benefits of students seeing their friends. Parents can refer to the wellbeing for students and families page </a:t>
            </a:r>
            <a:r>
              <a:rPr lang="en-US" u="sng">
                <a:solidFill>
                  <a:schemeClr val="hlink"/>
                </a:solidFill>
                <a:hlinkClick r:id="rId3"/>
              </a:rPr>
              <a:t>https://education.nsw.gov.au/covid-19/wellbeing-for-students-and-families]</a:t>
            </a:r>
            <a:endParaRPr/>
          </a:p>
        </p:txBody>
      </p:sp>
      <p:sp>
        <p:nvSpPr>
          <p:cNvPr id="258" name="Google Shape;258;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Final thank you slide</a:t>
            </a:r>
            <a:endParaRPr/>
          </a:p>
          <a:p>
            <a:pPr marL="0" lvl="0" indent="0" algn="l" rtl="0">
              <a:spcBef>
                <a:spcPts val="0"/>
              </a:spcBef>
              <a:spcAft>
                <a:spcPts val="0"/>
              </a:spcAft>
              <a:buNone/>
            </a:pPr>
            <a:endParaRPr b="1"/>
          </a:p>
          <a:p>
            <a:pPr marL="0" lvl="0" indent="0" algn="l" rtl="0">
              <a:spcBef>
                <a:spcPts val="0"/>
              </a:spcBef>
              <a:spcAft>
                <a:spcPts val="0"/>
              </a:spcAft>
              <a:buNone/>
            </a:pPr>
            <a:r>
              <a:rPr lang="en-US"/>
              <a:t>ACTION: You may need to take questions on notice if you're unsure of the answer. Insert links to sources for further information (school website, Advice for families COVID-19 page (</a:t>
            </a:r>
            <a:r>
              <a:rPr lang="en-US" u="sng">
                <a:solidFill>
                  <a:schemeClr val="hlink"/>
                </a:solidFill>
                <a:hlinkClick r:id="rId3"/>
              </a:rPr>
              <a:t>https://education.nsw.gov.au/covid-19/advice-for-families</a:t>
            </a:r>
            <a:r>
              <a:rPr lang="en-US"/>
              <a:t>) and where they can go to get their questions answered.</a:t>
            </a:r>
            <a:endParaRPr b="1"/>
          </a:p>
        </p:txBody>
      </p:sp>
      <p:sp>
        <p:nvSpPr>
          <p:cNvPr id="271" name="Google Shape;271;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Return to school in 2022</a:t>
            </a:r>
            <a:endParaRPr/>
          </a:p>
          <a:p>
            <a:pPr marL="0" lvl="0" indent="0" algn="l" rtl="0">
              <a:spcBef>
                <a:spcPts val="0"/>
              </a:spcBef>
              <a:spcAft>
                <a:spcPts val="0"/>
              </a:spcAft>
              <a:buNone/>
            </a:pPr>
            <a:endParaRPr b="1"/>
          </a:p>
          <a:p>
            <a:pPr marL="0" lvl="0" indent="0" algn="l" rtl="0">
              <a:spcBef>
                <a:spcPts val="0"/>
              </a:spcBef>
              <a:spcAft>
                <a:spcPts val="0"/>
              </a:spcAft>
              <a:buNone/>
            </a:pPr>
            <a:r>
              <a:rPr lang="en-US"/>
              <a:t>Note: This is an introductory slide for you to welcome the community and give an overview of the contents of this virtual assembly.</a:t>
            </a:r>
            <a:endParaRPr/>
          </a:p>
          <a:p>
            <a:pPr marL="0" lvl="0" indent="0" algn="l" rtl="0">
              <a:spcBef>
                <a:spcPts val="0"/>
              </a:spcBef>
              <a:spcAft>
                <a:spcPts val="0"/>
              </a:spcAft>
              <a:buNone/>
            </a:pPr>
            <a:endParaRPr/>
          </a:p>
          <a:p>
            <a:pPr marL="0" lvl="0" indent="0" algn="l" rtl="0">
              <a:spcBef>
                <a:spcPts val="0"/>
              </a:spcBef>
              <a:spcAft>
                <a:spcPts val="0"/>
              </a:spcAft>
              <a:buNone/>
            </a:pPr>
            <a:r>
              <a:rPr lang="en-US"/>
              <a:t>Note: on many of the slides in this virtual assembly PPT you will see generic text relevant to all schools followed by red text in brackets for you to include tailored information relevant to your school community. For example, you will see red text reminding you to delete sections if not applicable to your school and to adapt the content as you see appropriate.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What you need to know about our return to school in 2022</a:t>
            </a:r>
            <a:endParaRPr/>
          </a:p>
          <a:p>
            <a:pPr marL="0" lvl="0" indent="0" algn="l" rtl="0">
              <a:spcBef>
                <a:spcPts val="0"/>
              </a:spcBef>
              <a:spcAft>
                <a:spcPts val="0"/>
              </a:spcAft>
              <a:buNone/>
            </a:pPr>
            <a:endParaRPr b="1"/>
          </a:p>
          <a:p>
            <a:pPr marL="0" lvl="0" indent="0" algn="l" rtl="0">
              <a:spcBef>
                <a:spcPts val="0"/>
              </a:spcBef>
              <a:spcAft>
                <a:spcPts val="0"/>
              </a:spcAft>
              <a:buNone/>
            </a:pPr>
            <a:r>
              <a:rPr lang="en-US"/>
              <a:t>Talking points: The department’s COVID-smart return to school plan is approved by NSW Health and includes layers of protection to support the health and wellbeing of our students and staff. These practices include RAT testing, vaccinations, mask wearing, reduced mingling of student groups and staff, enhanced ventilation in classrooms and continued good hygiene and cleaning.</a:t>
            </a:r>
            <a:endParaRPr/>
          </a:p>
          <a:p>
            <a:pPr marL="0" lvl="0" indent="0" algn="l" rtl="0">
              <a:spcBef>
                <a:spcPts val="0"/>
              </a:spcBef>
              <a:spcAft>
                <a:spcPts val="0"/>
              </a:spcAft>
              <a:buNone/>
            </a:pPr>
            <a:endParaRPr/>
          </a:p>
        </p:txBody>
      </p:sp>
      <p:sp>
        <p:nvSpPr>
          <p:cNvPr id="115" name="Google Shape;11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What you need to know about our return to school in 2022</a:t>
            </a:r>
            <a:endParaRPr/>
          </a:p>
          <a:p>
            <a:pPr marL="0" lvl="0" indent="0" algn="l" rtl="0">
              <a:spcBef>
                <a:spcPts val="0"/>
              </a:spcBef>
              <a:spcAft>
                <a:spcPts val="0"/>
              </a:spcAft>
              <a:buNone/>
            </a:pPr>
            <a:endParaRPr b="1"/>
          </a:p>
          <a:p>
            <a:pPr marL="0" lvl="0" indent="0" algn="l" rtl="0">
              <a:spcBef>
                <a:spcPts val="0"/>
              </a:spcBef>
              <a:spcAft>
                <a:spcPts val="0"/>
              </a:spcAft>
              <a:buNone/>
            </a:pPr>
            <a:r>
              <a:rPr lang="en-US"/>
              <a:t>Talking points: 2022 will be a back to school period like no other – but we're committed to helping keep our classrooms open in a safe way that keeps students learning and growing. </a:t>
            </a:r>
            <a:endParaRPr/>
          </a:p>
          <a:p>
            <a:pPr marL="0" lvl="0" indent="0" algn="l" rtl="0">
              <a:spcBef>
                <a:spcPts val="0"/>
              </a:spcBef>
              <a:spcAft>
                <a:spcPts val="0"/>
              </a:spcAft>
              <a:buNone/>
            </a:pPr>
            <a:endParaRPr/>
          </a:p>
          <a:p>
            <a:pPr marL="0" lvl="0" indent="0" algn="l" rtl="0">
              <a:spcBef>
                <a:spcPts val="0"/>
              </a:spcBef>
              <a:spcAft>
                <a:spcPts val="0"/>
              </a:spcAft>
              <a:buNone/>
            </a:pPr>
            <a:r>
              <a:rPr lang="en-US"/>
              <a:t>This may mean your child meets more teachers than usual this year, as we manage any potential staffing disruptions due to COVID.</a:t>
            </a:r>
            <a:endParaRPr/>
          </a:p>
          <a:p>
            <a:pPr marL="0" lvl="0" indent="0" algn="l" rtl="0">
              <a:spcBef>
                <a:spcPts val="0"/>
              </a:spcBef>
              <a:spcAft>
                <a:spcPts val="0"/>
              </a:spcAft>
              <a:buNone/>
            </a:pPr>
            <a:endParaRPr/>
          </a:p>
        </p:txBody>
      </p:sp>
      <p:sp>
        <p:nvSpPr>
          <p:cNvPr id="123" name="Google Shape;12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Before term 1 begins</a:t>
            </a:r>
            <a:endParaRPr/>
          </a:p>
          <a:p>
            <a:pPr marL="0" lvl="0" indent="0" algn="l" rtl="0">
              <a:spcBef>
                <a:spcPts val="0"/>
              </a:spcBef>
              <a:spcAft>
                <a:spcPts val="0"/>
              </a:spcAft>
              <a:buNone/>
            </a:pPr>
            <a:endParaRPr/>
          </a:p>
          <a:p>
            <a:pPr marL="0" lvl="0" indent="0" algn="l" rtl="0">
              <a:spcBef>
                <a:spcPts val="0"/>
              </a:spcBef>
              <a:spcAft>
                <a:spcPts val="0"/>
              </a:spcAft>
              <a:buNone/>
            </a:pPr>
            <a:r>
              <a:rPr lang="en-US"/>
              <a:t>Rapid Antigen Tests (RATs) will be distributed to schools shortly – we want every student to have the opportunity to be tested before term 1 begins. </a:t>
            </a:r>
            <a:endParaRPr/>
          </a:p>
          <a:p>
            <a:pPr marL="0" lvl="0" indent="0" algn="l" rtl="0">
              <a:spcBef>
                <a:spcPts val="0"/>
              </a:spcBef>
              <a:spcAft>
                <a:spcPts val="0"/>
              </a:spcAft>
              <a:buNone/>
            </a:pPr>
            <a:endParaRPr/>
          </a:p>
          <a:p>
            <a:pPr marL="0" lvl="0" indent="0" algn="l" rtl="0">
              <a:spcBef>
                <a:spcPts val="0"/>
              </a:spcBef>
              <a:spcAft>
                <a:spcPts val="0"/>
              </a:spcAft>
              <a:buNone/>
            </a:pPr>
            <a:r>
              <a:rPr lang="en-US"/>
              <a:t>All participating students must return a negative RAT result before attending school at the start of term 1.</a:t>
            </a: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Testing</a:t>
            </a:r>
            <a:endParaRPr/>
          </a:p>
          <a:p>
            <a:pPr marL="0" lvl="0" indent="0" algn="l" rtl="0">
              <a:spcBef>
                <a:spcPts val="0"/>
              </a:spcBef>
              <a:spcAft>
                <a:spcPts val="0"/>
              </a:spcAft>
              <a:buNone/>
            </a:pPr>
            <a:endParaRPr b="1"/>
          </a:p>
          <a:p>
            <a:pPr marL="0" lvl="0" indent="0" algn="l" rtl="0">
              <a:spcBef>
                <a:spcPts val="0"/>
              </a:spcBef>
              <a:spcAft>
                <a:spcPts val="0"/>
              </a:spcAft>
              <a:buNone/>
            </a:pPr>
            <a:r>
              <a:rPr lang="en-US"/>
              <a:t>Students are encouraged to do a rapid antigen test twice a week during the first 4 weeks of term 1.</a:t>
            </a:r>
            <a:endParaRPr/>
          </a:p>
          <a:p>
            <a:pPr marL="0" lvl="0" indent="0" algn="l" rtl="0">
              <a:spcBef>
                <a:spcPts val="0"/>
              </a:spcBef>
              <a:spcAft>
                <a:spcPts val="0"/>
              </a:spcAft>
              <a:buNone/>
            </a:pPr>
            <a:endParaRPr/>
          </a:p>
          <a:p>
            <a:pPr marL="0" lvl="0" indent="0" algn="l" rtl="0">
              <a:spcBef>
                <a:spcPts val="0"/>
              </a:spcBef>
              <a:spcAft>
                <a:spcPts val="0"/>
              </a:spcAft>
              <a:buNone/>
            </a:pPr>
            <a:r>
              <a:rPr lang="en-US"/>
              <a:t>ACTION: Replace red text with any school-relevant information about support for testing.</a:t>
            </a:r>
            <a:endParaRPr/>
          </a:p>
        </p:txBody>
      </p:sp>
      <p:sp>
        <p:nvSpPr>
          <p:cNvPr id="139" name="Google Shape;13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6" name="Google Shape;14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Testing</a:t>
            </a:r>
            <a:endParaRPr/>
          </a:p>
          <a:p>
            <a:pPr marL="0" lvl="0" indent="0" algn="l" rtl="0">
              <a:spcBef>
                <a:spcPts val="0"/>
              </a:spcBef>
              <a:spcAft>
                <a:spcPts val="0"/>
              </a:spcAft>
              <a:buNone/>
            </a:pPr>
            <a:endParaRPr b="1"/>
          </a:p>
          <a:p>
            <a:pPr marL="0" lvl="0" indent="0" algn="l" rtl="0">
              <a:spcBef>
                <a:spcPts val="0"/>
              </a:spcBef>
              <a:spcAft>
                <a:spcPts val="0"/>
              </a:spcAft>
              <a:buNone/>
            </a:pPr>
            <a:r>
              <a:rPr lang="en-US"/>
              <a:t>Even mild COVID-19 symptoms require a test – RAT or PCR.</a:t>
            </a:r>
            <a:endParaRPr/>
          </a:p>
          <a:p>
            <a:pPr marL="0" lvl="0" indent="0" algn="l" rtl="0">
              <a:spcBef>
                <a:spcPts val="0"/>
              </a:spcBef>
              <a:spcAft>
                <a:spcPts val="0"/>
              </a:spcAft>
              <a:buNone/>
            </a:pPr>
            <a:r>
              <a:rPr lang="en-US"/>
              <a:t>Do not return to school until your child/guardian is symptom free.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47" name="Google Shape;14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 name="Google Shape;1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1"/>
              <a:t>COVID-19 positive results</a:t>
            </a:r>
            <a:endParaRPr/>
          </a:p>
          <a:p>
            <a:pPr marL="0" lvl="0" indent="0" algn="l" rtl="0">
              <a:spcBef>
                <a:spcPts val="0"/>
              </a:spcBef>
              <a:spcAft>
                <a:spcPts val="0"/>
              </a:spcAft>
              <a:buNone/>
            </a:pPr>
            <a:endParaRPr b="1"/>
          </a:p>
          <a:p>
            <a:pPr marL="0" lvl="0" indent="0" algn="l" rtl="0">
              <a:spcBef>
                <a:spcPts val="0"/>
              </a:spcBef>
              <a:spcAft>
                <a:spcPts val="0"/>
              </a:spcAft>
              <a:buNone/>
            </a:pPr>
            <a:r>
              <a:rPr lang="en-US"/>
              <a:t>Parents/carers must inform their school as soon as possible if a student receives a positive RAT or PCR result. </a:t>
            </a:r>
            <a:endParaRPr/>
          </a:p>
          <a:p>
            <a:pPr marL="0" lvl="0" indent="0" algn="l" rtl="0">
              <a:spcBef>
                <a:spcPts val="0"/>
              </a:spcBef>
              <a:spcAft>
                <a:spcPts val="0"/>
              </a:spcAft>
              <a:buNone/>
            </a:pPr>
            <a:r>
              <a:rPr lang="en-US"/>
              <a:t>Principals will inform the school community and advise families on public health advice.</a:t>
            </a:r>
            <a:endParaRPr/>
          </a:p>
        </p:txBody>
      </p:sp>
      <p:sp>
        <p:nvSpPr>
          <p:cNvPr id="155" name="Google Shape;15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Divider - Blue">
  <p:cSld name="Divider - Blue">
    <p:bg>
      <p:bgPr>
        <a:solidFill>
          <a:schemeClr val="dk2"/>
        </a:solidFill>
        <a:effectLst/>
      </p:bgPr>
    </p:bg>
    <p:spTree>
      <p:nvGrpSpPr>
        <p:cNvPr id="1" name="Shape 16"/>
        <p:cNvGrpSpPr/>
        <p:nvPr/>
      </p:nvGrpSpPr>
      <p:grpSpPr>
        <a:xfrm>
          <a:off x="0" y="0"/>
          <a:ext cx="0" cy="0"/>
          <a:chOff x="0" y="0"/>
          <a:chExt cx="0" cy="0"/>
        </a:xfrm>
      </p:grpSpPr>
      <p:sp>
        <p:nvSpPr>
          <p:cNvPr id="17" name="Google Shape;17;p25"/>
          <p:cNvSpPr txBox="1">
            <a:spLocks noGrp="1"/>
          </p:cNvSpPr>
          <p:nvPr>
            <p:ph type="title"/>
          </p:nvPr>
        </p:nvSpPr>
        <p:spPr>
          <a:xfrm>
            <a:off x="316229" y="2823581"/>
            <a:ext cx="4636033" cy="1107996"/>
          </a:xfrm>
          <a:prstGeom prst="rect">
            <a:avLst/>
          </a:prstGeom>
          <a:noFill/>
          <a:ln>
            <a:noFill/>
          </a:ln>
        </p:spPr>
        <p:txBody>
          <a:bodyPr spcFirstLastPara="1" wrap="square" lIns="0" tIns="0" rIns="0" bIns="0" anchor="b" anchorCtr="0">
            <a:noAutofit/>
          </a:bodyPr>
          <a:lstStyle>
            <a:lvl1pPr lvl="0" algn="l">
              <a:lnSpc>
                <a:spcPct val="90000"/>
              </a:lnSpc>
              <a:spcBef>
                <a:spcPts val="0"/>
              </a:spcBef>
              <a:spcAft>
                <a:spcPts val="0"/>
              </a:spcAft>
              <a:buClr>
                <a:schemeClr val="lt1"/>
              </a:buClr>
              <a:buSzPts val="4000"/>
              <a:buFont typeface="Montserrat"/>
              <a:buNone/>
              <a:defRPr sz="4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8" name="Google Shape;18;p25"/>
          <p:cNvGrpSpPr/>
          <p:nvPr/>
        </p:nvGrpSpPr>
        <p:grpSpPr>
          <a:xfrm>
            <a:off x="337062" y="365496"/>
            <a:ext cx="2576121" cy="184666"/>
            <a:chOff x="446350" y="402893"/>
            <a:chExt cx="2780477" cy="203560"/>
          </a:xfrm>
        </p:grpSpPr>
        <p:cxnSp>
          <p:nvCxnSpPr>
            <p:cNvPr id="19" name="Google Shape;19;p25"/>
            <p:cNvCxnSpPr/>
            <p:nvPr/>
          </p:nvCxnSpPr>
          <p:spPr>
            <a:xfrm>
              <a:off x="446350" y="428178"/>
              <a:ext cx="0" cy="119050"/>
            </a:xfrm>
            <a:prstGeom prst="straightConnector1">
              <a:avLst/>
            </a:prstGeom>
            <a:noFill/>
            <a:ln w="31750" cap="flat" cmpd="sng">
              <a:solidFill>
                <a:schemeClr val="accent5"/>
              </a:solidFill>
              <a:prstDash val="solid"/>
              <a:miter lim="800000"/>
              <a:headEnd type="none" w="sm" len="sm"/>
              <a:tailEnd type="none" w="sm" len="sm"/>
            </a:ln>
          </p:spPr>
        </p:cxnSp>
        <p:sp>
          <p:nvSpPr>
            <p:cNvPr id="20" name="Google Shape;20;p25"/>
            <p:cNvSpPr txBox="1"/>
            <p:nvPr/>
          </p:nvSpPr>
          <p:spPr>
            <a:xfrm>
              <a:off x="524310" y="402893"/>
              <a:ext cx="2702517" cy="20356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0">
                  <a:solidFill>
                    <a:schemeClr val="lt1"/>
                  </a:solidFill>
                  <a:latin typeface="Montserrat SemiBold"/>
                  <a:ea typeface="Montserrat SemiBold"/>
                  <a:cs typeface="Montserrat SemiBold"/>
                  <a:sym typeface="Montserrat SemiBold"/>
                </a:rPr>
                <a:t>NSW Department of Education</a:t>
              </a:r>
              <a:endParaRPr/>
            </a:p>
          </p:txBody>
        </p:sp>
      </p:grpSp>
      <p:grpSp>
        <p:nvGrpSpPr>
          <p:cNvPr id="21" name="Google Shape;21;p25"/>
          <p:cNvGrpSpPr/>
          <p:nvPr/>
        </p:nvGrpSpPr>
        <p:grpSpPr>
          <a:xfrm>
            <a:off x="316229" y="5920817"/>
            <a:ext cx="605979" cy="640512"/>
            <a:chOff x="1841" y="2"/>
            <a:chExt cx="4000" cy="4318"/>
          </a:xfrm>
        </p:grpSpPr>
        <p:sp>
          <p:nvSpPr>
            <p:cNvPr id="22" name="Google Shape;22;p25"/>
            <p:cNvSpPr/>
            <p:nvPr/>
          </p:nvSpPr>
          <p:spPr>
            <a:xfrm>
              <a:off x="1972" y="2556"/>
              <a:ext cx="3779" cy="1764"/>
            </a:xfrm>
            <a:custGeom>
              <a:avLst/>
              <a:gdLst/>
              <a:ahLst/>
              <a:cxnLst/>
              <a:rect l="l" t="t" r="r" b="b"/>
              <a:pathLst>
                <a:path w="2181" h="1019" extrusionOk="0">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23" name="Google Shape;23;p25"/>
            <p:cNvSpPr/>
            <p:nvPr/>
          </p:nvSpPr>
          <p:spPr>
            <a:xfrm>
              <a:off x="1841" y="2"/>
              <a:ext cx="4000" cy="2416"/>
            </a:xfrm>
            <a:custGeom>
              <a:avLst/>
              <a:gdLst/>
              <a:ahLst/>
              <a:cxnLst/>
              <a:rect l="l" t="t" r="r" b="b"/>
              <a:pathLst>
                <a:path w="2309" h="1396" extrusionOk="0">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sp>
        <p:nvSpPr>
          <p:cNvPr id="24" name="Google Shape;24;p25"/>
          <p:cNvSpPr txBox="1">
            <a:spLocks noGrp="1"/>
          </p:cNvSpPr>
          <p:nvPr>
            <p:ph type="body" idx="1"/>
          </p:nvPr>
        </p:nvSpPr>
        <p:spPr>
          <a:xfrm>
            <a:off x="316229" y="4048755"/>
            <a:ext cx="4636034" cy="27699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800"/>
              <a:buNone/>
              <a:defRPr sz="1800" b="0" i="0">
                <a:solidFill>
                  <a:schemeClr val="lt1"/>
                </a:solidFill>
                <a:latin typeface="Montserrat SemiBold"/>
                <a:ea typeface="Montserrat SemiBold"/>
                <a:cs typeface="Montserrat SemiBold"/>
                <a:sym typeface="Montserrat SemiBold"/>
              </a:defRPr>
            </a:lvl1pPr>
            <a:lvl2pPr marL="914400" lvl="1" indent="-228600" algn="l">
              <a:lnSpc>
                <a:spcPct val="120000"/>
              </a:lnSpc>
              <a:spcBef>
                <a:spcPts val="600"/>
              </a:spcBef>
              <a:spcAft>
                <a:spcPts val="0"/>
              </a:spcAft>
              <a:buClr>
                <a:schemeClr val="dk1"/>
              </a:buClr>
              <a:buSzPts val="14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25" name="Google Shape;25;p25"/>
          <p:cNvPicPr preferRelativeResize="0"/>
          <p:nvPr/>
        </p:nvPicPr>
        <p:blipFill rotWithShape="1">
          <a:blip r:embed="rId2">
            <a:alphaModFix/>
          </a:blip>
          <a:srcRect/>
          <a:stretch/>
        </p:blipFill>
        <p:spPr>
          <a:xfrm rot="2231658">
            <a:off x="8420312" y="3934232"/>
            <a:ext cx="5359994" cy="5292039"/>
          </a:xfrm>
          <a:prstGeom prst="rect">
            <a:avLst/>
          </a:prstGeom>
          <a:noFill/>
          <a:ln>
            <a:noFill/>
          </a:ln>
        </p:spPr>
      </p:pic>
      <p:pic>
        <p:nvPicPr>
          <p:cNvPr id="26" name="Google Shape;26;p25"/>
          <p:cNvPicPr preferRelativeResize="0"/>
          <p:nvPr/>
        </p:nvPicPr>
        <p:blipFill rotWithShape="1">
          <a:blip r:embed="rId3">
            <a:alphaModFix/>
          </a:blip>
          <a:srcRect/>
          <a:stretch/>
        </p:blipFill>
        <p:spPr>
          <a:xfrm>
            <a:off x="11100309" y="-531080"/>
            <a:ext cx="2507194" cy="2476431"/>
          </a:xfrm>
          <a:prstGeom prst="rect">
            <a:avLst/>
          </a:prstGeom>
          <a:noFill/>
          <a:ln>
            <a:noFill/>
          </a:ln>
        </p:spPr>
      </p:pic>
      <p:pic>
        <p:nvPicPr>
          <p:cNvPr id="27" name="Google Shape;27;p25"/>
          <p:cNvPicPr preferRelativeResize="0"/>
          <p:nvPr/>
        </p:nvPicPr>
        <p:blipFill rotWithShape="1">
          <a:blip r:embed="rId4">
            <a:alphaModFix/>
          </a:blip>
          <a:srcRect/>
          <a:stretch/>
        </p:blipFill>
        <p:spPr>
          <a:xfrm>
            <a:off x="4298591" y="5714183"/>
            <a:ext cx="2776797" cy="2741869"/>
          </a:xfrm>
          <a:prstGeom prst="rect">
            <a:avLst/>
          </a:prstGeom>
          <a:noFill/>
          <a:ln>
            <a:noFill/>
          </a:ln>
        </p:spPr>
      </p:pic>
      <p:pic>
        <p:nvPicPr>
          <p:cNvPr id="28" name="Google Shape;28;p25"/>
          <p:cNvPicPr preferRelativeResize="0"/>
          <p:nvPr/>
        </p:nvPicPr>
        <p:blipFill rotWithShape="1">
          <a:blip r:embed="rId5">
            <a:alphaModFix/>
          </a:blip>
          <a:srcRect/>
          <a:stretch/>
        </p:blipFill>
        <p:spPr>
          <a:xfrm>
            <a:off x="5686989" y="-2683989"/>
            <a:ext cx="4904299" cy="4842121"/>
          </a:xfrm>
          <a:prstGeom prst="rect">
            <a:avLst/>
          </a:prstGeom>
          <a:noFill/>
          <a:ln>
            <a:noFill/>
          </a:ln>
        </p:spPr>
      </p:pic>
      <p:sp>
        <p:nvSpPr>
          <p:cNvPr id="29" name="Google Shape;29;p25"/>
          <p:cNvSpPr>
            <a:spLocks noGrp="1"/>
          </p:cNvSpPr>
          <p:nvPr>
            <p:ph type="pic" idx="2"/>
          </p:nvPr>
        </p:nvSpPr>
        <p:spPr>
          <a:xfrm>
            <a:off x="5554663" y="2544763"/>
            <a:ext cx="3060700" cy="2492375"/>
          </a:xfrm>
          <a:prstGeom prst="rect">
            <a:avLst/>
          </a:prstGeom>
          <a:noFill/>
          <a:ln>
            <a:noFill/>
          </a:ln>
        </p:spPr>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olumn Content">
  <p:cSld name="Column Content">
    <p:bg>
      <p:bgPr>
        <a:solidFill>
          <a:schemeClr val="lt1"/>
        </a:solidFill>
        <a:effectLst/>
      </p:bgPr>
    </p:bg>
    <p:spTree>
      <p:nvGrpSpPr>
        <p:cNvPr id="1" name="Shape 30"/>
        <p:cNvGrpSpPr/>
        <p:nvPr/>
      </p:nvGrpSpPr>
      <p:grpSpPr>
        <a:xfrm>
          <a:off x="0" y="0"/>
          <a:ext cx="0" cy="0"/>
          <a:chOff x="0" y="0"/>
          <a:chExt cx="0" cy="0"/>
        </a:xfrm>
      </p:grpSpPr>
      <p:sp>
        <p:nvSpPr>
          <p:cNvPr id="31" name="Google Shape;31;p26"/>
          <p:cNvSpPr txBox="1">
            <a:spLocks noGrp="1"/>
          </p:cNvSpPr>
          <p:nvPr>
            <p:ph type="body" idx="1"/>
          </p:nvPr>
        </p:nvSpPr>
        <p:spPr>
          <a:xfrm>
            <a:off x="316227" y="1881187"/>
            <a:ext cx="11476380" cy="4030633"/>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dk2"/>
              </a:buClr>
              <a:buSzPts val="1400"/>
              <a:buFont typeface="Arial"/>
              <a:buNone/>
              <a:defRPr>
                <a:solidFill>
                  <a:schemeClr val="dk2"/>
                </a:solidFill>
              </a:defRPr>
            </a:lvl1pPr>
            <a:lvl2pPr marL="914400" marR="0" lvl="1" indent="-317500" algn="l">
              <a:lnSpc>
                <a:spcPct val="120000"/>
              </a:lnSpc>
              <a:spcBef>
                <a:spcPts val="800"/>
              </a:spcBef>
              <a:spcAft>
                <a:spcPts val="0"/>
              </a:spcAft>
              <a:buClr>
                <a:schemeClr val="dk2"/>
              </a:buClr>
              <a:buSzPts val="1400"/>
              <a:buFont typeface="Arial"/>
              <a:buChar char="•"/>
              <a:defRPr>
                <a:solidFill>
                  <a:schemeClr val="dk2"/>
                </a:solidFill>
              </a:defRPr>
            </a:lvl2pPr>
            <a:lvl3pPr marL="1371600" marR="0" lvl="2" indent="-304800" algn="l">
              <a:lnSpc>
                <a:spcPct val="120000"/>
              </a:lnSpc>
              <a:spcBef>
                <a:spcPts val="800"/>
              </a:spcBef>
              <a:spcAft>
                <a:spcPts val="0"/>
              </a:spcAft>
              <a:buClr>
                <a:schemeClr val="dk2"/>
              </a:buClr>
              <a:buSzPts val="1200"/>
              <a:buFont typeface="Arial"/>
              <a:buChar char="⎼"/>
              <a:defRPr>
                <a:solidFill>
                  <a:schemeClr val="dk2"/>
                </a:solidFill>
              </a:defRPr>
            </a:lvl3pPr>
            <a:lvl4pPr marL="1828800" marR="0" lvl="3" indent="-304800" algn="l">
              <a:lnSpc>
                <a:spcPct val="120000"/>
              </a:lnSpc>
              <a:spcBef>
                <a:spcPts val="800"/>
              </a:spcBef>
              <a:spcAft>
                <a:spcPts val="0"/>
              </a:spcAft>
              <a:buClr>
                <a:schemeClr val="dk2"/>
              </a:buClr>
              <a:buSzPts val="1200"/>
              <a:buFont typeface="NTR"/>
              <a:buChar char="»"/>
              <a:defRPr>
                <a:solidFill>
                  <a:schemeClr val="dk2"/>
                </a:solidFill>
              </a:defRPr>
            </a:lvl4pPr>
            <a:lvl5pPr marL="2286000" lvl="4" indent="-276225" algn="l">
              <a:lnSpc>
                <a:spcPct val="100000"/>
              </a:lnSpc>
              <a:spcBef>
                <a:spcPts val="800"/>
              </a:spcBef>
              <a:spcAft>
                <a:spcPts val="0"/>
              </a:spcAft>
              <a:buClr>
                <a:schemeClr val="dk2"/>
              </a:buClr>
              <a:buSzPts val="750"/>
              <a:buChar char="•"/>
              <a:defRPr>
                <a:solidFill>
                  <a:schemeClr val="dk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2" name="Google Shape;32;p26"/>
          <p:cNvSpPr txBox="1">
            <a:spLocks noGrp="1"/>
          </p:cNvSpPr>
          <p:nvPr>
            <p:ph type="title"/>
          </p:nvPr>
        </p:nvSpPr>
        <p:spPr>
          <a:xfrm>
            <a:off x="316228" y="668773"/>
            <a:ext cx="11483026"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3600"/>
              <a:buFont typeface="Montserrat"/>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33" name="Google Shape;33;p26"/>
          <p:cNvGrpSpPr/>
          <p:nvPr/>
        </p:nvGrpSpPr>
        <p:grpSpPr>
          <a:xfrm>
            <a:off x="337062" y="365496"/>
            <a:ext cx="2576121" cy="184666"/>
            <a:chOff x="446350" y="402893"/>
            <a:chExt cx="2780477" cy="203560"/>
          </a:xfrm>
        </p:grpSpPr>
        <p:cxnSp>
          <p:nvCxnSpPr>
            <p:cNvPr id="34" name="Google Shape;34;p26"/>
            <p:cNvCxnSpPr/>
            <p:nvPr/>
          </p:nvCxnSpPr>
          <p:spPr>
            <a:xfrm>
              <a:off x="446350" y="428178"/>
              <a:ext cx="0" cy="119050"/>
            </a:xfrm>
            <a:prstGeom prst="straightConnector1">
              <a:avLst/>
            </a:prstGeom>
            <a:noFill/>
            <a:ln w="31750" cap="flat" cmpd="sng">
              <a:solidFill>
                <a:schemeClr val="accent5"/>
              </a:solidFill>
              <a:prstDash val="solid"/>
              <a:miter lim="800000"/>
              <a:headEnd type="none" w="sm" len="sm"/>
              <a:tailEnd type="none" w="sm" len="sm"/>
            </a:ln>
          </p:spPr>
        </p:cxnSp>
        <p:sp>
          <p:nvSpPr>
            <p:cNvPr id="35" name="Google Shape;35;p26"/>
            <p:cNvSpPr txBox="1"/>
            <p:nvPr/>
          </p:nvSpPr>
          <p:spPr>
            <a:xfrm>
              <a:off x="524310" y="402893"/>
              <a:ext cx="2702517" cy="20356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0">
                  <a:solidFill>
                    <a:schemeClr val="dk2"/>
                  </a:solidFill>
                  <a:latin typeface="Montserrat SemiBold"/>
                  <a:ea typeface="Montserrat SemiBold"/>
                  <a:cs typeface="Montserrat SemiBold"/>
                  <a:sym typeface="Montserrat SemiBold"/>
                </a:rPr>
                <a:t>NSW Department of Education</a:t>
              </a:r>
              <a:endParaRPr/>
            </a:p>
          </p:txBody>
        </p:sp>
      </p:grpSp>
      <p:sp>
        <p:nvSpPr>
          <p:cNvPr id="36" name="Google Shape;36;p26"/>
          <p:cNvSpPr txBox="1">
            <a:spLocks noGrp="1"/>
          </p:cNvSpPr>
          <p:nvPr>
            <p:ph type="ftr" idx="11"/>
          </p:nvPr>
        </p:nvSpPr>
        <p:spPr>
          <a:xfrm>
            <a:off x="316228" y="6188899"/>
            <a:ext cx="3343275"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2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26"/>
          <p:cNvSpPr txBox="1">
            <a:spLocks noGrp="1"/>
          </p:cNvSpPr>
          <p:nvPr>
            <p:ph type="body" idx="2"/>
          </p:nvPr>
        </p:nvSpPr>
        <p:spPr>
          <a:xfrm>
            <a:off x="316227" y="1175566"/>
            <a:ext cx="11503535" cy="27699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accent5"/>
              </a:buClr>
              <a:buSzPts val="1800"/>
              <a:buNone/>
              <a:defRPr sz="1800" b="0" i="0">
                <a:solidFill>
                  <a:schemeClr val="accent5"/>
                </a:solidFill>
                <a:latin typeface="Montserrat SemiBold"/>
                <a:ea typeface="Montserrat SemiBold"/>
                <a:cs typeface="Montserrat SemiBold"/>
                <a:sym typeface="Montserrat SemiBold"/>
              </a:defRPr>
            </a:lvl1pPr>
            <a:lvl2pPr marL="914400" lvl="1" indent="-228600" algn="l">
              <a:lnSpc>
                <a:spcPct val="120000"/>
              </a:lnSpc>
              <a:spcBef>
                <a:spcPts val="600"/>
              </a:spcBef>
              <a:spcAft>
                <a:spcPts val="0"/>
              </a:spcAft>
              <a:buClr>
                <a:schemeClr val="dk1"/>
              </a:buClr>
              <a:buSzPts val="14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38" name="Google Shape;38;p26"/>
          <p:cNvGrpSpPr/>
          <p:nvPr/>
        </p:nvGrpSpPr>
        <p:grpSpPr>
          <a:xfrm>
            <a:off x="10702893" y="-578855"/>
            <a:ext cx="1041395" cy="1021289"/>
            <a:chOff x="2737" y="1746"/>
            <a:chExt cx="1266" cy="1268"/>
          </a:xfrm>
        </p:grpSpPr>
        <p:sp>
          <p:nvSpPr>
            <p:cNvPr id="39" name="Google Shape;39;p26"/>
            <p:cNvSpPr/>
            <p:nvPr/>
          </p:nvSpPr>
          <p:spPr>
            <a:xfrm>
              <a:off x="3434" y="1746"/>
              <a:ext cx="2" cy="0"/>
            </a:xfrm>
            <a:custGeom>
              <a:avLst/>
              <a:gdLst/>
              <a:ahLst/>
              <a:cxnLst/>
              <a:rect l="l" t="t" r="r" b="b"/>
              <a:pathLst>
                <a:path w="1" h="120000" extrusionOk="0">
                  <a:moveTo>
                    <a:pt x="0" y="0"/>
                  </a:moveTo>
                  <a:cubicBezTo>
                    <a:pt x="1" y="0"/>
                    <a:pt x="1" y="0"/>
                    <a:pt x="1" y="0"/>
                  </a:cubicBezTo>
                  <a:cubicBezTo>
                    <a:pt x="1" y="0"/>
                    <a:pt x="0" y="0"/>
                    <a:pt x="0" y="0"/>
                  </a:cubicBezTo>
                  <a:close/>
                </a:path>
              </a:pathLst>
            </a:custGeom>
            <a:solidFill>
              <a:srgbClr val="D425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40" name="Google Shape;40;p26"/>
            <p:cNvSpPr/>
            <p:nvPr/>
          </p:nvSpPr>
          <p:spPr>
            <a:xfrm>
              <a:off x="2737" y="1746"/>
              <a:ext cx="1266" cy="1268"/>
            </a:xfrm>
            <a:custGeom>
              <a:avLst/>
              <a:gdLst/>
              <a:ahLst/>
              <a:cxnLst/>
              <a:rect l="l" t="t" r="r" b="b"/>
              <a:pathLst>
                <a:path w="534" h="536" extrusionOk="0">
                  <a:moveTo>
                    <a:pt x="531" y="268"/>
                  </a:moveTo>
                  <a:cubicBezTo>
                    <a:pt x="530" y="268"/>
                    <a:pt x="530" y="269"/>
                    <a:pt x="530" y="269"/>
                  </a:cubicBezTo>
                  <a:cubicBezTo>
                    <a:pt x="530" y="269"/>
                    <a:pt x="530" y="268"/>
                    <a:pt x="530" y="268"/>
                  </a:cubicBezTo>
                  <a:cubicBezTo>
                    <a:pt x="530" y="241"/>
                    <a:pt x="526" y="215"/>
                    <a:pt x="518" y="190"/>
                  </a:cubicBezTo>
                  <a:cubicBezTo>
                    <a:pt x="518" y="190"/>
                    <a:pt x="518" y="190"/>
                    <a:pt x="518" y="190"/>
                  </a:cubicBezTo>
                  <a:cubicBezTo>
                    <a:pt x="517" y="188"/>
                    <a:pt x="517" y="186"/>
                    <a:pt x="516" y="184"/>
                  </a:cubicBezTo>
                  <a:cubicBezTo>
                    <a:pt x="516" y="182"/>
                    <a:pt x="515" y="179"/>
                    <a:pt x="515" y="177"/>
                  </a:cubicBezTo>
                  <a:cubicBezTo>
                    <a:pt x="514" y="175"/>
                    <a:pt x="513" y="173"/>
                    <a:pt x="513" y="171"/>
                  </a:cubicBezTo>
                  <a:cubicBezTo>
                    <a:pt x="512" y="169"/>
                    <a:pt x="512" y="168"/>
                    <a:pt x="511" y="166"/>
                  </a:cubicBezTo>
                  <a:cubicBezTo>
                    <a:pt x="511" y="165"/>
                    <a:pt x="510" y="163"/>
                    <a:pt x="510" y="163"/>
                  </a:cubicBezTo>
                  <a:cubicBezTo>
                    <a:pt x="509" y="161"/>
                    <a:pt x="509" y="159"/>
                    <a:pt x="508" y="157"/>
                  </a:cubicBezTo>
                  <a:cubicBezTo>
                    <a:pt x="507" y="155"/>
                    <a:pt x="506" y="154"/>
                    <a:pt x="505" y="152"/>
                  </a:cubicBezTo>
                  <a:cubicBezTo>
                    <a:pt x="504" y="150"/>
                    <a:pt x="503" y="148"/>
                    <a:pt x="502" y="146"/>
                  </a:cubicBezTo>
                  <a:cubicBezTo>
                    <a:pt x="501" y="145"/>
                    <a:pt x="501" y="144"/>
                    <a:pt x="500" y="143"/>
                  </a:cubicBezTo>
                  <a:cubicBezTo>
                    <a:pt x="500" y="142"/>
                    <a:pt x="499" y="141"/>
                    <a:pt x="499" y="140"/>
                  </a:cubicBezTo>
                  <a:cubicBezTo>
                    <a:pt x="492" y="127"/>
                    <a:pt x="496" y="133"/>
                    <a:pt x="493" y="127"/>
                  </a:cubicBezTo>
                  <a:cubicBezTo>
                    <a:pt x="488" y="119"/>
                    <a:pt x="493" y="129"/>
                    <a:pt x="491" y="126"/>
                  </a:cubicBezTo>
                  <a:cubicBezTo>
                    <a:pt x="489" y="121"/>
                    <a:pt x="489" y="121"/>
                    <a:pt x="489" y="121"/>
                  </a:cubicBezTo>
                  <a:cubicBezTo>
                    <a:pt x="488" y="119"/>
                    <a:pt x="487" y="118"/>
                    <a:pt x="486" y="116"/>
                  </a:cubicBezTo>
                  <a:cubicBezTo>
                    <a:pt x="490" y="121"/>
                    <a:pt x="488" y="118"/>
                    <a:pt x="488" y="117"/>
                  </a:cubicBezTo>
                  <a:cubicBezTo>
                    <a:pt x="486" y="115"/>
                    <a:pt x="485" y="113"/>
                    <a:pt x="483" y="111"/>
                  </a:cubicBezTo>
                  <a:cubicBezTo>
                    <a:pt x="483" y="109"/>
                    <a:pt x="482" y="108"/>
                    <a:pt x="481" y="107"/>
                  </a:cubicBezTo>
                  <a:cubicBezTo>
                    <a:pt x="480" y="106"/>
                    <a:pt x="479" y="105"/>
                    <a:pt x="479" y="104"/>
                  </a:cubicBezTo>
                  <a:cubicBezTo>
                    <a:pt x="477" y="102"/>
                    <a:pt x="476" y="100"/>
                    <a:pt x="474" y="98"/>
                  </a:cubicBezTo>
                  <a:cubicBezTo>
                    <a:pt x="473" y="97"/>
                    <a:pt x="472" y="96"/>
                    <a:pt x="471" y="96"/>
                  </a:cubicBezTo>
                  <a:cubicBezTo>
                    <a:pt x="469" y="93"/>
                    <a:pt x="468" y="91"/>
                    <a:pt x="467" y="90"/>
                  </a:cubicBezTo>
                  <a:cubicBezTo>
                    <a:pt x="465" y="88"/>
                    <a:pt x="465" y="87"/>
                    <a:pt x="464" y="86"/>
                  </a:cubicBezTo>
                  <a:cubicBezTo>
                    <a:pt x="463" y="84"/>
                    <a:pt x="462" y="83"/>
                    <a:pt x="460" y="81"/>
                  </a:cubicBezTo>
                  <a:cubicBezTo>
                    <a:pt x="461" y="83"/>
                    <a:pt x="463" y="86"/>
                    <a:pt x="463" y="86"/>
                  </a:cubicBezTo>
                  <a:cubicBezTo>
                    <a:pt x="460" y="82"/>
                    <a:pt x="461" y="84"/>
                    <a:pt x="463" y="86"/>
                  </a:cubicBezTo>
                  <a:cubicBezTo>
                    <a:pt x="462" y="85"/>
                    <a:pt x="461" y="84"/>
                    <a:pt x="460" y="83"/>
                  </a:cubicBezTo>
                  <a:cubicBezTo>
                    <a:pt x="459" y="82"/>
                    <a:pt x="457" y="80"/>
                    <a:pt x="456" y="79"/>
                  </a:cubicBezTo>
                  <a:cubicBezTo>
                    <a:pt x="455" y="77"/>
                    <a:pt x="453" y="76"/>
                    <a:pt x="451" y="74"/>
                  </a:cubicBezTo>
                  <a:cubicBezTo>
                    <a:pt x="450" y="72"/>
                    <a:pt x="448" y="70"/>
                    <a:pt x="446" y="69"/>
                  </a:cubicBezTo>
                  <a:cubicBezTo>
                    <a:pt x="445" y="67"/>
                    <a:pt x="443" y="66"/>
                    <a:pt x="442" y="64"/>
                  </a:cubicBezTo>
                  <a:cubicBezTo>
                    <a:pt x="441" y="63"/>
                    <a:pt x="440" y="63"/>
                    <a:pt x="439" y="62"/>
                  </a:cubicBezTo>
                  <a:cubicBezTo>
                    <a:pt x="439" y="61"/>
                    <a:pt x="438" y="61"/>
                    <a:pt x="437" y="60"/>
                  </a:cubicBezTo>
                  <a:cubicBezTo>
                    <a:pt x="435" y="58"/>
                    <a:pt x="433" y="57"/>
                    <a:pt x="432" y="57"/>
                  </a:cubicBezTo>
                  <a:cubicBezTo>
                    <a:pt x="432" y="57"/>
                    <a:pt x="432" y="57"/>
                    <a:pt x="432" y="57"/>
                  </a:cubicBezTo>
                  <a:cubicBezTo>
                    <a:pt x="430" y="56"/>
                    <a:pt x="432" y="59"/>
                    <a:pt x="427" y="56"/>
                  </a:cubicBezTo>
                  <a:cubicBezTo>
                    <a:pt x="424" y="54"/>
                    <a:pt x="424" y="54"/>
                    <a:pt x="424" y="54"/>
                  </a:cubicBezTo>
                  <a:cubicBezTo>
                    <a:pt x="420" y="51"/>
                    <a:pt x="420" y="51"/>
                    <a:pt x="420" y="51"/>
                  </a:cubicBezTo>
                  <a:cubicBezTo>
                    <a:pt x="417" y="49"/>
                    <a:pt x="419" y="49"/>
                    <a:pt x="419" y="49"/>
                  </a:cubicBezTo>
                  <a:cubicBezTo>
                    <a:pt x="417" y="48"/>
                    <a:pt x="415" y="47"/>
                    <a:pt x="413" y="46"/>
                  </a:cubicBezTo>
                  <a:cubicBezTo>
                    <a:pt x="410" y="44"/>
                    <a:pt x="408" y="43"/>
                    <a:pt x="406" y="41"/>
                  </a:cubicBezTo>
                  <a:cubicBezTo>
                    <a:pt x="401" y="38"/>
                    <a:pt x="396" y="35"/>
                    <a:pt x="391" y="33"/>
                  </a:cubicBezTo>
                  <a:cubicBezTo>
                    <a:pt x="393" y="34"/>
                    <a:pt x="394" y="35"/>
                    <a:pt x="396" y="37"/>
                  </a:cubicBezTo>
                  <a:cubicBezTo>
                    <a:pt x="400" y="41"/>
                    <a:pt x="400" y="41"/>
                    <a:pt x="400" y="41"/>
                  </a:cubicBezTo>
                  <a:cubicBezTo>
                    <a:pt x="398" y="40"/>
                    <a:pt x="396" y="38"/>
                    <a:pt x="393" y="37"/>
                  </a:cubicBezTo>
                  <a:cubicBezTo>
                    <a:pt x="391" y="35"/>
                    <a:pt x="389" y="34"/>
                    <a:pt x="386" y="32"/>
                  </a:cubicBezTo>
                  <a:cubicBezTo>
                    <a:pt x="384" y="31"/>
                    <a:pt x="382" y="30"/>
                    <a:pt x="380" y="29"/>
                  </a:cubicBezTo>
                  <a:cubicBezTo>
                    <a:pt x="378" y="28"/>
                    <a:pt x="377" y="28"/>
                    <a:pt x="376" y="28"/>
                  </a:cubicBezTo>
                  <a:cubicBezTo>
                    <a:pt x="375" y="27"/>
                    <a:pt x="373" y="26"/>
                    <a:pt x="372" y="25"/>
                  </a:cubicBezTo>
                  <a:cubicBezTo>
                    <a:pt x="368" y="22"/>
                    <a:pt x="365" y="21"/>
                    <a:pt x="363" y="20"/>
                  </a:cubicBezTo>
                  <a:cubicBezTo>
                    <a:pt x="362" y="20"/>
                    <a:pt x="361" y="20"/>
                    <a:pt x="361" y="19"/>
                  </a:cubicBezTo>
                  <a:cubicBezTo>
                    <a:pt x="360" y="19"/>
                    <a:pt x="359" y="19"/>
                    <a:pt x="359" y="19"/>
                  </a:cubicBezTo>
                  <a:cubicBezTo>
                    <a:pt x="357" y="19"/>
                    <a:pt x="357" y="19"/>
                    <a:pt x="353" y="18"/>
                  </a:cubicBezTo>
                  <a:cubicBezTo>
                    <a:pt x="349" y="16"/>
                    <a:pt x="349" y="16"/>
                    <a:pt x="349" y="16"/>
                  </a:cubicBezTo>
                  <a:cubicBezTo>
                    <a:pt x="348" y="15"/>
                    <a:pt x="346" y="15"/>
                    <a:pt x="345" y="14"/>
                  </a:cubicBezTo>
                  <a:cubicBezTo>
                    <a:pt x="346" y="14"/>
                    <a:pt x="348" y="15"/>
                    <a:pt x="349" y="15"/>
                  </a:cubicBezTo>
                  <a:cubicBezTo>
                    <a:pt x="354" y="17"/>
                    <a:pt x="354" y="17"/>
                    <a:pt x="354" y="17"/>
                  </a:cubicBezTo>
                  <a:cubicBezTo>
                    <a:pt x="351" y="16"/>
                    <a:pt x="350" y="15"/>
                    <a:pt x="348" y="14"/>
                  </a:cubicBezTo>
                  <a:cubicBezTo>
                    <a:pt x="346" y="14"/>
                    <a:pt x="345" y="13"/>
                    <a:pt x="344" y="13"/>
                  </a:cubicBezTo>
                  <a:cubicBezTo>
                    <a:pt x="341" y="12"/>
                    <a:pt x="338" y="11"/>
                    <a:pt x="335" y="9"/>
                  </a:cubicBezTo>
                  <a:cubicBezTo>
                    <a:pt x="335" y="9"/>
                    <a:pt x="335" y="9"/>
                    <a:pt x="335" y="9"/>
                  </a:cubicBezTo>
                  <a:cubicBezTo>
                    <a:pt x="335" y="10"/>
                    <a:pt x="336" y="10"/>
                    <a:pt x="336" y="10"/>
                  </a:cubicBezTo>
                  <a:cubicBezTo>
                    <a:pt x="334" y="9"/>
                    <a:pt x="334" y="9"/>
                    <a:pt x="334" y="9"/>
                  </a:cubicBezTo>
                  <a:cubicBezTo>
                    <a:pt x="333" y="10"/>
                    <a:pt x="328" y="9"/>
                    <a:pt x="322" y="8"/>
                  </a:cubicBezTo>
                  <a:cubicBezTo>
                    <a:pt x="318" y="7"/>
                    <a:pt x="314" y="6"/>
                    <a:pt x="309" y="6"/>
                  </a:cubicBezTo>
                  <a:cubicBezTo>
                    <a:pt x="307" y="5"/>
                    <a:pt x="304" y="5"/>
                    <a:pt x="301" y="5"/>
                  </a:cubicBezTo>
                  <a:cubicBezTo>
                    <a:pt x="300" y="4"/>
                    <a:pt x="298" y="4"/>
                    <a:pt x="297" y="4"/>
                  </a:cubicBezTo>
                  <a:cubicBezTo>
                    <a:pt x="295" y="3"/>
                    <a:pt x="294" y="3"/>
                    <a:pt x="292" y="3"/>
                  </a:cubicBezTo>
                  <a:cubicBezTo>
                    <a:pt x="288" y="4"/>
                    <a:pt x="288" y="4"/>
                    <a:pt x="288" y="4"/>
                  </a:cubicBezTo>
                  <a:cubicBezTo>
                    <a:pt x="286" y="4"/>
                    <a:pt x="285" y="3"/>
                    <a:pt x="283" y="3"/>
                  </a:cubicBezTo>
                  <a:cubicBezTo>
                    <a:pt x="277" y="3"/>
                    <a:pt x="277" y="3"/>
                    <a:pt x="277" y="3"/>
                  </a:cubicBezTo>
                  <a:cubicBezTo>
                    <a:pt x="277" y="2"/>
                    <a:pt x="277" y="2"/>
                    <a:pt x="277" y="2"/>
                  </a:cubicBezTo>
                  <a:cubicBezTo>
                    <a:pt x="283" y="2"/>
                    <a:pt x="290" y="2"/>
                    <a:pt x="298" y="3"/>
                  </a:cubicBezTo>
                  <a:cubicBezTo>
                    <a:pt x="302" y="3"/>
                    <a:pt x="307" y="4"/>
                    <a:pt x="311" y="4"/>
                  </a:cubicBezTo>
                  <a:cubicBezTo>
                    <a:pt x="315" y="5"/>
                    <a:pt x="318" y="6"/>
                    <a:pt x="322" y="6"/>
                  </a:cubicBezTo>
                  <a:cubicBezTo>
                    <a:pt x="322" y="6"/>
                    <a:pt x="322" y="6"/>
                    <a:pt x="322" y="6"/>
                  </a:cubicBezTo>
                  <a:cubicBezTo>
                    <a:pt x="318" y="5"/>
                    <a:pt x="314" y="4"/>
                    <a:pt x="310" y="4"/>
                  </a:cubicBezTo>
                  <a:cubicBezTo>
                    <a:pt x="306" y="3"/>
                    <a:pt x="302" y="3"/>
                    <a:pt x="299" y="3"/>
                  </a:cubicBezTo>
                  <a:cubicBezTo>
                    <a:pt x="299" y="3"/>
                    <a:pt x="298" y="2"/>
                    <a:pt x="297" y="2"/>
                  </a:cubicBezTo>
                  <a:cubicBezTo>
                    <a:pt x="296" y="2"/>
                    <a:pt x="295" y="2"/>
                    <a:pt x="294" y="1"/>
                  </a:cubicBezTo>
                  <a:cubicBezTo>
                    <a:pt x="293" y="1"/>
                    <a:pt x="293" y="1"/>
                    <a:pt x="294" y="0"/>
                  </a:cubicBezTo>
                  <a:cubicBezTo>
                    <a:pt x="290" y="1"/>
                    <a:pt x="290" y="1"/>
                    <a:pt x="290" y="1"/>
                  </a:cubicBezTo>
                  <a:cubicBezTo>
                    <a:pt x="283" y="0"/>
                    <a:pt x="278" y="0"/>
                    <a:pt x="274" y="0"/>
                  </a:cubicBezTo>
                  <a:cubicBezTo>
                    <a:pt x="269" y="0"/>
                    <a:pt x="266" y="0"/>
                    <a:pt x="262" y="0"/>
                  </a:cubicBezTo>
                  <a:cubicBezTo>
                    <a:pt x="261" y="0"/>
                    <a:pt x="259" y="0"/>
                    <a:pt x="257" y="0"/>
                  </a:cubicBezTo>
                  <a:cubicBezTo>
                    <a:pt x="255" y="0"/>
                    <a:pt x="253" y="0"/>
                    <a:pt x="251" y="0"/>
                  </a:cubicBezTo>
                  <a:cubicBezTo>
                    <a:pt x="248" y="1"/>
                    <a:pt x="246" y="1"/>
                    <a:pt x="243" y="1"/>
                  </a:cubicBezTo>
                  <a:cubicBezTo>
                    <a:pt x="240" y="1"/>
                    <a:pt x="237" y="1"/>
                    <a:pt x="234" y="2"/>
                  </a:cubicBezTo>
                  <a:cubicBezTo>
                    <a:pt x="236" y="2"/>
                    <a:pt x="236" y="2"/>
                    <a:pt x="236" y="2"/>
                  </a:cubicBezTo>
                  <a:cubicBezTo>
                    <a:pt x="233" y="2"/>
                    <a:pt x="231" y="3"/>
                    <a:pt x="228" y="3"/>
                  </a:cubicBezTo>
                  <a:cubicBezTo>
                    <a:pt x="226" y="3"/>
                    <a:pt x="224" y="4"/>
                    <a:pt x="223" y="3"/>
                  </a:cubicBezTo>
                  <a:cubicBezTo>
                    <a:pt x="206" y="6"/>
                    <a:pt x="189" y="11"/>
                    <a:pt x="178" y="13"/>
                  </a:cubicBezTo>
                  <a:cubicBezTo>
                    <a:pt x="177" y="14"/>
                    <a:pt x="177" y="15"/>
                    <a:pt x="176" y="15"/>
                  </a:cubicBezTo>
                  <a:cubicBezTo>
                    <a:pt x="173" y="16"/>
                    <a:pt x="167" y="17"/>
                    <a:pt x="166" y="19"/>
                  </a:cubicBezTo>
                  <a:cubicBezTo>
                    <a:pt x="164" y="20"/>
                    <a:pt x="161" y="21"/>
                    <a:pt x="159" y="23"/>
                  </a:cubicBezTo>
                  <a:cubicBezTo>
                    <a:pt x="157" y="24"/>
                    <a:pt x="155" y="25"/>
                    <a:pt x="153" y="26"/>
                  </a:cubicBezTo>
                  <a:cubicBezTo>
                    <a:pt x="151" y="27"/>
                    <a:pt x="149" y="28"/>
                    <a:pt x="147" y="29"/>
                  </a:cubicBezTo>
                  <a:cubicBezTo>
                    <a:pt x="147" y="29"/>
                    <a:pt x="147" y="29"/>
                    <a:pt x="147" y="29"/>
                  </a:cubicBezTo>
                  <a:cubicBezTo>
                    <a:pt x="146" y="29"/>
                    <a:pt x="146" y="29"/>
                    <a:pt x="146" y="29"/>
                  </a:cubicBezTo>
                  <a:cubicBezTo>
                    <a:pt x="146" y="29"/>
                    <a:pt x="146" y="29"/>
                    <a:pt x="146" y="29"/>
                  </a:cubicBezTo>
                  <a:cubicBezTo>
                    <a:pt x="141" y="31"/>
                    <a:pt x="141" y="32"/>
                    <a:pt x="141" y="32"/>
                  </a:cubicBezTo>
                  <a:cubicBezTo>
                    <a:pt x="141" y="32"/>
                    <a:pt x="140" y="33"/>
                    <a:pt x="135" y="35"/>
                  </a:cubicBezTo>
                  <a:cubicBezTo>
                    <a:pt x="133" y="36"/>
                    <a:pt x="132" y="37"/>
                    <a:pt x="131" y="38"/>
                  </a:cubicBezTo>
                  <a:cubicBezTo>
                    <a:pt x="130" y="39"/>
                    <a:pt x="129" y="41"/>
                    <a:pt x="126" y="42"/>
                  </a:cubicBezTo>
                  <a:cubicBezTo>
                    <a:pt x="120" y="44"/>
                    <a:pt x="120" y="44"/>
                    <a:pt x="120" y="44"/>
                  </a:cubicBezTo>
                  <a:cubicBezTo>
                    <a:pt x="115" y="47"/>
                    <a:pt x="112" y="49"/>
                    <a:pt x="109" y="52"/>
                  </a:cubicBezTo>
                  <a:cubicBezTo>
                    <a:pt x="108" y="53"/>
                    <a:pt x="106" y="55"/>
                    <a:pt x="104" y="56"/>
                  </a:cubicBezTo>
                  <a:cubicBezTo>
                    <a:pt x="103" y="57"/>
                    <a:pt x="102" y="58"/>
                    <a:pt x="101" y="59"/>
                  </a:cubicBezTo>
                  <a:cubicBezTo>
                    <a:pt x="100" y="60"/>
                    <a:pt x="99" y="60"/>
                    <a:pt x="99" y="61"/>
                  </a:cubicBezTo>
                  <a:cubicBezTo>
                    <a:pt x="98" y="61"/>
                    <a:pt x="97" y="62"/>
                    <a:pt x="96" y="63"/>
                  </a:cubicBezTo>
                  <a:cubicBezTo>
                    <a:pt x="90" y="67"/>
                    <a:pt x="86" y="69"/>
                    <a:pt x="89" y="65"/>
                  </a:cubicBezTo>
                  <a:cubicBezTo>
                    <a:pt x="87" y="68"/>
                    <a:pt x="87" y="68"/>
                    <a:pt x="86" y="69"/>
                  </a:cubicBezTo>
                  <a:cubicBezTo>
                    <a:pt x="85" y="70"/>
                    <a:pt x="84" y="71"/>
                    <a:pt x="81" y="75"/>
                  </a:cubicBezTo>
                  <a:cubicBezTo>
                    <a:pt x="80" y="75"/>
                    <a:pt x="80" y="74"/>
                    <a:pt x="81" y="73"/>
                  </a:cubicBezTo>
                  <a:cubicBezTo>
                    <a:pt x="80" y="74"/>
                    <a:pt x="79" y="75"/>
                    <a:pt x="78" y="76"/>
                  </a:cubicBezTo>
                  <a:cubicBezTo>
                    <a:pt x="77" y="76"/>
                    <a:pt x="77" y="77"/>
                    <a:pt x="77" y="77"/>
                  </a:cubicBezTo>
                  <a:cubicBezTo>
                    <a:pt x="76" y="78"/>
                    <a:pt x="76" y="79"/>
                    <a:pt x="73" y="81"/>
                  </a:cubicBezTo>
                  <a:cubicBezTo>
                    <a:pt x="73" y="83"/>
                    <a:pt x="73" y="86"/>
                    <a:pt x="72" y="88"/>
                  </a:cubicBezTo>
                  <a:cubicBezTo>
                    <a:pt x="74" y="86"/>
                    <a:pt x="74" y="86"/>
                    <a:pt x="74" y="86"/>
                  </a:cubicBezTo>
                  <a:cubicBezTo>
                    <a:pt x="73" y="87"/>
                    <a:pt x="72" y="88"/>
                    <a:pt x="72" y="88"/>
                  </a:cubicBezTo>
                  <a:cubicBezTo>
                    <a:pt x="71" y="89"/>
                    <a:pt x="71" y="90"/>
                    <a:pt x="70" y="90"/>
                  </a:cubicBezTo>
                  <a:cubicBezTo>
                    <a:pt x="69" y="92"/>
                    <a:pt x="68" y="93"/>
                    <a:pt x="67" y="95"/>
                  </a:cubicBezTo>
                  <a:cubicBezTo>
                    <a:pt x="66" y="96"/>
                    <a:pt x="65" y="97"/>
                    <a:pt x="63" y="99"/>
                  </a:cubicBezTo>
                  <a:cubicBezTo>
                    <a:pt x="62" y="100"/>
                    <a:pt x="61" y="102"/>
                    <a:pt x="60" y="103"/>
                  </a:cubicBezTo>
                  <a:cubicBezTo>
                    <a:pt x="59" y="103"/>
                    <a:pt x="59" y="103"/>
                    <a:pt x="59" y="103"/>
                  </a:cubicBezTo>
                  <a:cubicBezTo>
                    <a:pt x="57" y="106"/>
                    <a:pt x="57" y="106"/>
                    <a:pt x="57" y="106"/>
                  </a:cubicBezTo>
                  <a:cubicBezTo>
                    <a:pt x="56" y="107"/>
                    <a:pt x="55" y="108"/>
                    <a:pt x="54" y="109"/>
                  </a:cubicBezTo>
                  <a:cubicBezTo>
                    <a:pt x="53" y="109"/>
                    <a:pt x="53" y="109"/>
                    <a:pt x="53" y="109"/>
                  </a:cubicBezTo>
                  <a:cubicBezTo>
                    <a:pt x="51" y="113"/>
                    <a:pt x="49" y="116"/>
                    <a:pt x="47" y="119"/>
                  </a:cubicBezTo>
                  <a:cubicBezTo>
                    <a:pt x="48" y="118"/>
                    <a:pt x="48" y="118"/>
                    <a:pt x="48" y="118"/>
                  </a:cubicBezTo>
                  <a:cubicBezTo>
                    <a:pt x="47" y="119"/>
                    <a:pt x="46" y="122"/>
                    <a:pt x="44" y="125"/>
                  </a:cubicBezTo>
                  <a:cubicBezTo>
                    <a:pt x="43" y="126"/>
                    <a:pt x="42" y="128"/>
                    <a:pt x="41" y="129"/>
                  </a:cubicBezTo>
                  <a:cubicBezTo>
                    <a:pt x="40" y="130"/>
                    <a:pt x="39" y="132"/>
                    <a:pt x="39" y="133"/>
                  </a:cubicBezTo>
                  <a:cubicBezTo>
                    <a:pt x="38" y="132"/>
                    <a:pt x="38" y="132"/>
                    <a:pt x="38" y="132"/>
                  </a:cubicBezTo>
                  <a:cubicBezTo>
                    <a:pt x="30" y="145"/>
                    <a:pt x="26" y="156"/>
                    <a:pt x="20" y="173"/>
                  </a:cubicBezTo>
                  <a:cubicBezTo>
                    <a:pt x="20" y="170"/>
                    <a:pt x="20" y="170"/>
                    <a:pt x="20" y="170"/>
                  </a:cubicBezTo>
                  <a:cubicBezTo>
                    <a:pt x="18" y="173"/>
                    <a:pt x="18" y="173"/>
                    <a:pt x="19" y="174"/>
                  </a:cubicBezTo>
                  <a:cubicBezTo>
                    <a:pt x="19" y="175"/>
                    <a:pt x="19" y="175"/>
                    <a:pt x="17" y="179"/>
                  </a:cubicBezTo>
                  <a:cubicBezTo>
                    <a:pt x="16" y="179"/>
                    <a:pt x="16" y="179"/>
                    <a:pt x="16" y="179"/>
                  </a:cubicBezTo>
                  <a:cubicBezTo>
                    <a:pt x="16" y="182"/>
                    <a:pt x="15" y="184"/>
                    <a:pt x="14" y="185"/>
                  </a:cubicBezTo>
                  <a:cubicBezTo>
                    <a:pt x="14" y="186"/>
                    <a:pt x="14" y="187"/>
                    <a:pt x="13" y="188"/>
                  </a:cubicBezTo>
                  <a:cubicBezTo>
                    <a:pt x="13" y="188"/>
                    <a:pt x="12" y="189"/>
                    <a:pt x="12" y="190"/>
                  </a:cubicBezTo>
                  <a:cubicBezTo>
                    <a:pt x="14" y="189"/>
                    <a:pt x="14" y="189"/>
                    <a:pt x="14" y="189"/>
                  </a:cubicBezTo>
                  <a:cubicBezTo>
                    <a:pt x="11" y="196"/>
                    <a:pt x="11" y="196"/>
                    <a:pt x="11" y="196"/>
                  </a:cubicBezTo>
                  <a:cubicBezTo>
                    <a:pt x="10" y="198"/>
                    <a:pt x="10" y="200"/>
                    <a:pt x="9" y="201"/>
                  </a:cubicBezTo>
                  <a:cubicBezTo>
                    <a:pt x="9" y="201"/>
                    <a:pt x="9" y="202"/>
                    <a:pt x="8" y="202"/>
                  </a:cubicBezTo>
                  <a:cubicBezTo>
                    <a:pt x="8" y="202"/>
                    <a:pt x="8" y="200"/>
                    <a:pt x="8" y="200"/>
                  </a:cubicBezTo>
                  <a:cubicBezTo>
                    <a:pt x="7" y="202"/>
                    <a:pt x="7" y="204"/>
                    <a:pt x="7" y="206"/>
                  </a:cubicBezTo>
                  <a:cubicBezTo>
                    <a:pt x="6" y="207"/>
                    <a:pt x="6" y="207"/>
                    <a:pt x="6" y="207"/>
                  </a:cubicBezTo>
                  <a:cubicBezTo>
                    <a:pt x="6" y="212"/>
                    <a:pt x="4" y="211"/>
                    <a:pt x="4" y="219"/>
                  </a:cubicBezTo>
                  <a:cubicBezTo>
                    <a:pt x="3" y="220"/>
                    <a:pt x="3" y="218"/>
                    <a:pt x="3" y="220"/>
                  </a:cubicBezTo>
                  <a:cubicBezTo>
                    <a:pt x="2" y="227"/>
                    <a:pt x="2" y="227"/>
                    <a:pt x="2" y="227"/>
                  </a:cubicBezTo>
                  <a:cubicBezTo>
                    <a:pt x="2" y="233"/>
                    <a:pt x="2" y="233"/>
                    <a:pt x="2" y="233"/>
                  </a:cubicBezTo>
                  <a:cubicBezTo>
                    <a:pt x="3" y="231"/>
                    <a:pt x="3" y="228"/>
                    <a:pt x="3" y="225"/>
                  </a:cubicBezTo>
                  <a:cubicBezTo>
                    <a:pt x="4" y="227"/>
                    <a:pt x="4" y="227"/>
                    <a:pt x="4" y="227"/>
                  </a:cubicBezTo>
                  <a:cubicBezTo>
                    <a:pt x="4" y="231"/>
                    <a:pt x="4" y="233"/>
                    <a:pt x="4" y="236"/>
                  </a:cubicBezTo>
                  <a:cubicBezTo>
                    <a:pt x="3" y="238"/>
                    <a:pt x="3" y="240"/>
                    <a:pt x="3" y="243"/>
                  </a:cubicBezTo>
                  <a:cubicBezTo>
                    <a:pt x="3" y="242"/>
                    <a:pt x="2" y="240"/>
                    <a:pt x="2" y="239"/>
                  </a:cubicBezTo>
                  <a:cubicBezTo>
                    <a:pt x="2" y="244"/>
                    <a:pt x="2" y="246"/>
                    <a:pt x="2" y="248"/>
                  </a:cubicBezTo>
                  <a:cubicBezTo>
                    <a:pt x="1" y="250"/>
                    <a:pt x="1" y="252"/>
                    <a:pt x="1" y="254"/>
                  </a:cubicBezTo>
                  <a:cubicBezTo>
                    <a:pt x="1" y="253"/>
                    <a:pt x="2" y="250"/>
                    <a:pt x="2" y="254"/>
                  </a:cubicBezTo>
                  <a:cubicBezTo>
                    <a:pt x="2" y="257"/>
                    <a:pt x="1" y="255"/>
                    <a:pt x="1" y="258"/>
                  </a:cubicBezTo>
                  <a:cubicBezTo>
                    <a:pt x="1" y="258"/>
                    <a:pt x="2" y="260"/>
                    <a:pt x="2" y="263"/>
                  </a:cubicBezTo>
                  <a:cubicBezTo>
                    <a:pt x="2" y="264"/>
                    <a:pt x="2" y="265"/>
                    <a:pt x="2" y="267"/>
                  </a:cubicBezTo>
                  <a:cubicBezTo>
                    <a:pt x="2" y="268"/>
                    <a:pt x="2" y="270"/>
                    <a:pt x="2" y="272"/>
                  </a:cubicBezTo>
                  <a:cubicBezTo>
                    <a:pt x="2" y="271"/>
                    <a:pt x="1" y="271"/>
                    <a:pt x="1" y="271"/>
                  </a:cubicBezTo>
                  <a:cubicBezTo>
                    <a:pt x="2" y="272"/>
                    <a:pt x="2" y="273"/>
                    <a:pt x="2" y="276"/>
                  </a:cubicBezTo>
                  <a:cubicBezTo>
                    <a:pt x="0" y="274"/>
                    <a:pt x="0" y="274"/>
                    <a:pt x="0" y="274"/>
                  </a:cubicBezTo>
                  <a:cubicBezTo>
                    <a:pt x="2" y="280"/>
                    <a:pt x="2" y="280"/>
                    <a:pt x="2" y="280"/>
                  </a:cubicBezTo>
                  <a:cubicBezTo>
                    <a:pt x="2" y="281"/>
                    <a:pt x="2" y="283"/>
                    <a:pt x="2" y="285"/>
                  </a:cubicBezTo>
                  <a:cubicBezTo>
                    <a:pt x="2" y="287"/>
                    <a:pt x="2" y="288"/>
                    <a:pt x="2" y="288"/>
                  </a:cubicBezTo>
                  <a:cubicBezTo>
                    <a:pt x="2" y="286"/>
                    <a:pt x="2" y="286"/>
                    <a:pt x="2" y="286"/>
                  </a:cubicBezTo>
                  <a:cubicBezTo>
                    <a:pt x="2" y="295"/>
                    <a:pt x="3" y="303"/>
                    <a:pt x="4" y="312"/>
                  </a:cubicBezTo>
                  <a:cubicBezTo>
                    <a:pt x="3" y="313"/>
                    <a:pt x="3" y="313"/>
                    <a:pt x="3" y="313"/>
                  </a:cubicBezTo>
                  <a:cubicBezTo>
                    <a:pt x="4" y="314"/>
                    <a:pt x="5" y="317"/>
                    <a:pt x="5" y="320"/>
                  </a:cubicBezTo>
                  <a:cubicBezTo>
                    <a:pt x="5" y="322"/>
                    <a:pt x="6" y="323"/>
                    <a:pt x="6" y="324"/>
                  </a:cubicBezTo>
                  <a:cubicBezTo>
                    <a:pt x="6" y="325"/>
                    <a:pt x="7" y="326"/>
                    <a:pt x="7" y="326"/>
                  </a:cubicBezTo>
                  <a:cubicBezTo>
                    <a:pt x="7" y="327"/>
                    <a:pt x="7" y="329"/>
                    <a:pt x="8" y="331"/>
                  </a:cubicBezTo>
                  <a:cubicBezTo>
                    <a:pt x="8" y="333"/>
                    <a:pt x="9" y="335"/>
                    <a:pt x="9" y="337"/>
                  </a:cubicBezTo>
                  <a:cubicBezTo>
                    <a:pt x="11" y="340"/>
                    <a:pt x="11" y="343"/>
                    <a:pt x="10" y="342"/>
                  </a:cubicBezTo>
                  <a:cubicBezTo>
                    <a:pt x="10" y="344"/>
                    <a:pt x="11" y="346"/>
                    <a:pt x="12" y="348"/>
                  </a:cubicBezTo>
                  <a:cubicBezTo>
                    <a:pt x="12" y="350"/>
                    <a:pt x="13" y="352"/>
                    <a:pt x="14" y="353"/>
                  </a:cubicBezTo>
                  <a:cubicBezTo>
                    <a:pt x="15" y="357"/>
                    <a:pt x="16" y="360"/>
                    <a:pt x="18" y="363"/>
                  </a:cubicBezTo>
                  <a:cubicBezTo>
                    <a:pt x="19" y="367"/>
                    <a:pt x="21" y="370"/>
                    <a:pt x="22" y="374"/>
                  </a:cubicBezTo>
                  <a:cubicBezTo>
                    <a:pt x="23" y="376"/>
                    <a:pt x="24" y="378"/>
                    <a:pt x="25" y="380"/>
                  </a:cubicBezTo>
                  <a:cubicBezTo>
                    <a:pt x="26" y="382"/>
                    <a:pt x="27" y="384"/>
                    <a:pt x="28" y="387"/>
                  </a:cubicBezTo>
                  <a:cubicBezTo>
                    <a:pt x="29" y="390"/>
                    <a:pt x="32" y="397"/>
                    <a:pt x="35" y="404"/>
                  </a:cubicBezTo>
                  <a:cubicBezTo>
                    <a:pt x="36" y="405"/>
                    <a:pt x="37" y="407"/>
                    <a:pt x="38" y="409"/>
                  </a:cubicBezTo>
                  <a:cubicBezTo>
                    <a:pt x="40" y="410"/>
                    <a:pt x="41" y="412"/>
                    <a:pt x="42" y="414"/>
                  </a:cubicBezTo>
                  <a:cubicBezTo>
                    <a:pt x="43" y="416"/>
                    <a:pt x="44" y="417"/>
                    <a:pt x="45" y="419"/>
                  </a:cubicBezTo>
                  <a:cubicBezTo>
                    <a:pt x="46" y="420"/>
                    <a:pt x="47" y="422"/>
                    <a:pt x="48" y="423"/>
                  </a:cubicBezTo>
                  <a:cubicBezTo>
                    <a:pt x="56" y="434"/>
                    <a:pt x="63" y="442"/>
                    <a:pt x="71" y="450"/>
                  </a:cubicBezTo>
                  <a:cubicBezTo>
                    <a:pt x="73" y="452"/>
                    <a:pt x="75" y="454"/>
                    <a:pt x="77" y="456"/>
                  </a:cubicBezTo>
                  <a:cubicBezTo>
                    <a:pt x="78" y="457"/>
                    <a:pt x="79" y="458"/>
                    <a:pt x="80" y="459"/>
                  </a:cubicBezTo>
                  <a:cubicBezTo>
                    <a:pt x="81" y="460"/>
                    <a:pt x="82" y="461"/>
                    <a:pt x="83" y="462"/>
                  </a:cubicBezTo>
                  <a:cubicBezTo>
                    <a:pt x="85" y="464"/>
                    <a:pt x="87" y="466"/>
                    <a:pt x="90" y="468"/>
                  </a:cubicBezTo>
                  <a:cubicBezTo>
                    <a:pt x="92" y="470"/>
                    <a:pt x="94" y="472"/>
                    <a:pt x="97" y="474"/>
                  </a:cubicBezTo>
                  <a:cubicBezTo>
                    <a:pt x="98" y="476"/>
                    <a:pt x="100" y="477"/>
                    <a:pt x="102" y="478"/>
                  </a:cubicBezTo>
                  <a:cubicBezTo>
                    <a:pt x="103" y="480"/>
                    <a:pt x="105" y="482"/>
                    <a:pt x="107" y="483"/>
                  </a:cubicBezTo>
                  <a:cubicBezTo>
                    <a:pt x="109" y="485"/>
                    <a:pt x="111" y="486"/>
                    <a:pt x="113" y="487"/>
                  </a:cubicBezTo>
                  <a:cubicBezTo>
                    <a:pt x="115" y="489"/>
                    <a:pt x="117" y="490"/>
                    <a:pt x="119" y="492"/>
                  </a:cubicBezTo>
                  <a:cubicBezTo>
                    <a:pt x="122" y="493"/>
                    <a:pt x="124" y="494"/>
                    <a:pt x="126" y="496"/>
                  </a:cubicBezTo>
                  <a:cubicBezTo>
                    <a:pt x="128" y="497"/>
                    <a:pt x="131" y="498"/>
                    <a:pt x="133" y="499"/>
                  </a:cubicBezTo>
                  <a:cubicBezTo>
                    <a:pt x="137" y="502"/>
                    <a:pt x="141" y="504"/>
                    <a:pt x="145" y="507"/>
                  </a:cubicBezTo>
                  <a:cubicBezTo>
                    <a:pt x="150" y="508"/>
                    <a:pt x="150" y="508"/>
                    <a:pt x="150" y="508"/>
                  </a:cubicBezTo>
                  <a:cubicBezTo>
                    <a:pt x="151" y="509"/>
                    <a:pt x="152" y="510"/>
                    <a:pt x="154" y="510"/>
                  </a:cubicBezTo>
                  <a:cubicBezTo>
                    <a:pt x="155" y="511"/>
                    <a:pt x="157" y="512"/>
                    <a:pt x="158" y="513"/>
                  </a:cubicBezTo>
                  <a:cubicBezTo>
                    <a:pt x="161" y="514"/>
                    <a:pt x="165" y="516"/>
                    <a:pt x="169" y="517"/>
                  </a:cubicBezTo>
                  <a:cubicBezTo>
                    <a:pt x="176" y="520"/>
                    <a:pt x="184" y="523"/>
                    <a:pt x="192" y="526"/>
                  </a:cubicBezTo>
                  <a:cubicBezTo>
                    <a:pt x="196" y="527"/>
                    <a:pt x="198" y="527"/>
                    <a:pt x="199" y="527"/>
                  </a:cubicBezTo>
                  <a:cubicBezTo>
                    <a:pt x="198" y="527"/>
                    <a:pt x="197" y="527"/>
                    <a:pt x="197" y="526"/>
                  </a:cubicBezTo>
                  <a:cubicBezTo>
                    <a:pt x="199" y="527"/>
                    <a:pt x="202" y="528"/>
                    <a:pt x="205" y="528"/>
                  </a:cubicBezTo>
                  <a:cubicBezTo>
                    <a:pt x="208" y="529"/>
                    <a:pt x="210" y="530"/>
                    <a:pt x="209" y="530"/>
                  </a:cubicBezTo>
                  <a:cubicBezTo>
                    <a:pt x="208" y="530"/>
                    <a:pt x="208" y="530"/>
                    <a:pt x="208" y="530"/>
                  </a:cubicBezTo>
                  <a:cubicBezTo>
                    <a:pt x="208" y="531"/>
                    <a:pt x="211" y="531"/>
                    <a:pt x="215" y="532"/>
                  </a:cubicBezTo>
                  <a:cubicBezTo>
                    <a:pt x="220" y="533"/>
                    <a:pt x="225" y="533"/>
                    <a:pt x="227" y="534"/>
                  </a:cubicBezTo>
                  <a:cubicBezTo>
                    <a:pt x="225" y="533"/>
                    <a:pt x="225" y="533"/>
                    <a:pt x="225" y="533"/>
                  </a:cubicBezTo>
                  <a:cubicBezTo>
                    <a:pt x="229" y="533"/>
                    <a:pt x="229" y="533"/>
                    <a:pt x="229" y="533"/>
                  </a:cubicBezTo>
                  <a:cubicBezTo>
                    <a:pt x="233" y="534"/>
                    <a:pt x="233" y="534"/>
                    <a:pt x="233" y="534"/>
                  </a:cubicBezTo>
                  <a:cubicBezTo>
                    <a:pt x="231" y="534"/>
                    <a:pt x="231" y="534"/>
                    <a:pt x="231" y="534"/>
                  </a:cubicBezTo>
                  <a:cubicBezTo>
                    <a:pt x="233" y="534"/>
                    <a:pt x="236" y="534"/>
                    <a:pt x="238" y="534"/>
                  </a:cubicBezTo>
                  <a:cubicBezTo>
                    <a:pt x="240" y="535"/>
                    <a:pt x="242" y="535"/>
                    <a:pt x="244" y="535"/>
                  </a:cubicBezTo>
                  <a:cubicBezTo>
                    <a:pt x="249" y="535"/>
                    <a:pt x="252" y="535"/>
                    <a:pt x="256" y="535"/>
                  </a:cubicBezTo>
                  <a:cubicBezTo>
                    <a:pt x="260" y="536"/>
                    <a:pt x="264" y="536"/>
                    <a:pt x="267" y="536"/>
                  </a:cubicBezTo>
                  <a:cubicBezTo>
                    <a:pt x="268" y="536"/>
                    <a:pt x="269" y="536"/>
                    <a:pt x="270" y="536"/>
                  </a:cubicBezTo>
                  <a:cubicBezTo>
                    <a:pt x="271" y="536"/>
                    <a:pt x="271" y="536"/>
                    <a:pt x="272" y="536"/>
                  </a:cubicBezTo>
                  <a:cubicBezTo>
                    <a:pt x="274" y="536"/>
                    <a:pt x="276" y="536"/>
                    <a:pt x="277" y="536"/>
                  </a:cubicBezTo>
                  <a:cubicBezTo>
                    <a:pt x="291" y="536"/>
                    <a:pt x="304" y="535"/>
                    <a:pt x="322" y="530"/>
                  </a:cubicBezTo>
                  <a:cubicBezTo>
                    <a:pt x="320" y="531"/>
                    <a:pt x="321" y="531"/>
                    <a:pt x="324" y="530"/>
                  </a:cubicBezTo>
                  <a:cubicBezTo>
                    <a:pt x="326" y="530"/>
                    <a:pt x="329" y="529"/>
                    <a:pt x="329" y="530"/>
                  </a:cubicBezTo>
                  <a:cubicBezTo>
                    <a:pt x="332" y="530"/>
                    <a:pt x="334" y="529"/>
                    <a:pt x="336" y="529"/>
                  </a:cubicBezTo>
                  <a:cubicBezTo>
                    <a:pt x="338" y="528"/>
                    <a:pt x="340" y="528"/>
                    <a:pt x="342" y="527"/>
                  </a:cubicBezTo>
                  <a:cubicBezTo>
                    <a:pt x="346" y="525"/>
                    <a:pt x="349" y="524"/>
                    <a:pt x="352" y="522"/>
                  </a:cubicBezTo>
                  <a:cubicBezTo>
                    <a:pt x="352" y="522"/>
                    <a:pt x="352" y="522"/>
                    <a:pt x="353" y="522"/>
                  </a:cubicBezTo>
                  <a:cubicBezTo>
                    <a:pt x="359" y="520"/>
                    <a:pt x="359" y="520"/>
                    <a:pt x="359" y="520"/>
                  </a:cubicBezTo>
                  <a:cubicBezTo>
                    <a:pt x="360" y="519"/>
                    <a:pt x="361" y="519"/>
                    <a:pt x="362" y="519"/>
                  </a:cubicBezTo>
                  <a:cubicBezTo>
                    <a:pt x="365" y="518"/>
                    <a:pt x="365" y="518"/>
                    <a:pt x="365" y="518"/>
                  </a:cubicBezTo>
                  <a:cubicBezTo>
                    <a:pt x="359" y="522"/>
                    <a:pt x="373" y="513"/>
                    <a:pt x="367" y="517"/>
                  </a:cubicBezTo>
                  <a:cubicBezTo>
                    <a:pt x="383" y="511"/>
                    <a:pt x="401" y="503"/>
                    <a:pt x="417" y="491"/>
                  </a:cubicBezTo>
                  <a:cubicBezTo>
                    <a:pt x="434" y="480"/>
                    <a:pt x="450" y="467"/>
                    <a:pt x="464" y="453"/>
                  </a:cubicBezTo>
                  <a:cubicBezTo>
                    <a:pt x="462" y="454"/>
                    <a:pt x="462" y="454"/>
                    <a:pt x="462" y="454"/>
                  </a:cubicBezTo>
                  <a:cubicBezTo>
                    <a:pt x="464" y="452"/>
                    <a:pt x="466" y="450"/>
                    <a:pt x="468" y="448"/>
                  </a:cubicBezTo>
                  <a:cubicBezTo>
                    <a:pt x="469" y="446"/>
                    <a:pt x="471" y="444"/>
                    <a:pt x="473" y="442"/>
                  </a:cubicBezTo>
                  <a:cubicBezTo>
                    <a:pt x="476" y="438"/>
                    <a:pt x="479" y="434"/>
                    <a:pt x="482" y="431"/>
                  </a:cubicBezTo>
                  <a:cubicBezTo>
                    <a:pt x="485" y="429"/>
                    <a:pt x="487" y="425"/>
                    <a:pt x="488" y="422"/>
                  </a:cubicBezTo>
                  <a:cubicBezTo>
                    <a:pt x="489" y="420"/>
                    <a:pt x="490" y="419"/>
                    <a:pt x="491" y="418"/>
                  </a:cubicBezTo>
                  <a:cubicBezTo>
                    <a:pt x="491" y="416"/>
                    <a:pt x="492" y="415"/>
                    <a:pt x="492" y="415"/>
                  </a:cubicBezTo>
                  <a:cubicBezTo>
                    <a:pt x="494" y="411"/>
                    <a:pt x="496" y="408"/>
                    <a:pt x="498" y="406"/>
                  </a:cubicBezTo>
                  <a:cubicBezTo>
                    <a:pt x="499" y="404"/>
                    <a:pt x="500" y="403"/>
                    <a:pt x="499" y="405"/>
                  </a:cubicBezTo>
                  <a:cubicBezTo>
                    <a:pt x="503" y="397"/>
                    <a:pt x="506" y="389"/>
                    <a:pt x="512" y="378"/>
                  </a:cubicBezTo>
                  <a:cubicBezTo>
                    <a:pt x="512" y="378"/>
                    <a:pt x="514" y="375"/>
                    <a:pt x="515" y="372"/>
                  </a:cubicBezTo>
                  <a:cubicBezTo>
                    <a:pt x="516" y="369"/>
                    <a:pt x="517" y="365"/>
                    <a:pt x="519" y="362"/>
                  </a:cubicBezTo>
                  <a:cubicBezTo>
                    <a:pt x="519" y="360"/>
                    <a:pt x="520" y="358"/>
                    <a:pt x="520" y="356"/>
                  </a:cubicBezTo>
                  <a:cubicBezTo>
                    <a:pt x="521" y="354"/>
                    <a:pt x="521" y="353"/>
                    <a:pt x="522" y="351"/>
                  </a:cubicBezTo>
                  <a:cubicBezTo>
                    <a:pt x="523" y="349"/>
                    <a:pt x="523" y="347"/>
                    <a:pt x="524" y="347"/>
                  </a:cubicBezTo>
                  <a:cubicBezTo>
                    <a:pt x="524" y="347"/>
                    <a:pt x="524" y="347"/>
                    <a:pt x="524" y="347"/>
                  </a:cubicBezTo>
                  <a:cubicBezTo>
                    <a:pt x="525" y="343"/>
                    <a:pt x="526" y="340"/>
                    <a:pt x="527" y="336"/>
                  </a:cubicBezTo>
                  <a:cubicBezTo>
                    <a:pt x="528" y="334"/>
                    <a:pt x="528" y="332"/>
                    <a:pt x="529" y="330"/>
                  </a:cubicBezTo>
                  <a:cubicBezTo>
                    <a:pt x="529" y="328"/>
                    <a:pt x="529" y="327"/>
                    <a:pt x="530" y="325"/>
                  </a:cubicBezTo>
                  <a:cubicBezTo>
                    <a:pt x="530" y="324"/>
                    <a:pt x="530" y="323"/>
                    <a:pt x="530" y="322"/>
                  </a:cubicBezTo>
                  <a:cubicBezTo>
                    <a:pt x="531" y="321"/>
                    <a:pt x="531" y="320"/>
                    <a:pt x="531" y="319"/>
                  </a:cubicBezTo>
                  <a:cubicBezTo>
                    <a:pt x="531" y="317"/>
                    <a:pt x="531" y="315"/>
                    <a:pt x="532" y="313"/>
                  </a:cubicBezTo>
                  <a:cubicBezTo>
                    <a:pt x="532" y="311"/>
                    <a:pt x="533" y="309"/>
                    <a:pt x="533" y="307"/>
                  </a:cubicBezTo>
                  <a:cubicBezTo>
                    <a:pt x="533" y="305"/>
                    <a:pt x="534" y="303"/>
                    <a:pt x="534" y="301"/>
                  </a:cubicBezTo>
                  <a:cubicBezTo>
                    <a:pt x="534" y="301"/>
                    <a:pt x="534" y="301"/>
                    <a:pt x="534" y="302"/>
                  </a:cubicBezTo>
                  <a:cubicBezTo>
                    <a:pt x="534" y="290"/>
                    <a:pt x="532" y="279"/>
                    <a:pt x="531" y="268"/>
                  </a:cubicBezTo>
                  <a:close/>
                </a:path>
              </a:pathLst>
            </a:custGeom>
            <a:solidFill>
              <a:srgbClr val="D4254C"/>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pic>
        <p:nvPicPr>
          <p:cNvPr id="41" name="Google Shape;41;p26"/>
          <p:cNvPicPr preferRelativeResize="0"/>
          <p:nvPr/>
        </p:nvPicPr>
        <p:blipFill rotWithShape="1">
          <a:blip r:embed="rId2">
            <a:alphaModFix/>
          </a:blip>
          <a:srcRect/>
          <a:stretch/>
        </p:blipFill>
        <p:spPr>
          <a:xfrm rot="2231658">
            <a:off x="6403015" y="5535731"/>
            <a:ext cx="4380320" cy="4324785"/>
          </a:xfrm>
          <a:prstGeom prst="rect">
            <a:avLst/>
          </a:prstGeom>
          <a:noFill/>
          <a:ln>
            <a:noFill/>
          </a:ln>
        </p:spPr>
      </p:pic>
      <p:pic>
        <p:nvPicPr>
          <p:cNvPr id="42" name="Google Shape;42;p26"/>
          <p:cNvPicPr preferRelativeResize="0"/>
          <p:nvPr/>
        </p:nvPicPr>
        <p:blipFill rotWithShape="1">
          <a:blip r:embed="rId3">
            <a:alphaModFix/>
          </a:blip>
          <a:srcRect/>
          <a:stretch/>
        </p:blipFill>
        <p:spPr>
          <a:xfrm>
            <a:off x="9015406" y="-4095177"/>
            <a:ext cx="4904299" cy="4842121"/>
          </a:xfrm>
          <a:prstGeom prst="rect">
            <a:avLst/>
          </a:prstGeom>
          <a:noFill/>
          <a:ln>
            <a:noFill/>
          </a:ln>
        </p:spPr>
      </p:pic>
      <p:pic>
        <p:nvPicPr>
          <p:cNvPr id="43" name="Google Shape;43;p26"/>
          <p:cNvPicPr preferRelativeResize="0"/>
          <p:nvPr/>
        </p:nvPicPr>
        <p:blipFill rotWithShape="1">
          <a:blip r:embed="rId4">
            <a:alphaModFix/>
          </a:blip>
          <a:srcRect/>
          <a:stretch/>
        </p:blipFill>
        <p:spPr>
          <a:xfrm>
            <a:off x="3880035" y="6188899"/>
            <a:ext cx="3930903" cy="3881458"/>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Agenda">
  <p:cSld name="Agenda">
    <p:bg>
      <p:bgPr>
        <a:solidFill>
          <a:srgbClr val="19233E"/>
        </a:solidFill>
        <a:effectLst/>
      </p:bgPr>
    </p:bg>
    <p:spTree>
      <p:nvGrpSpPr>
        <p:cNvPr id="1" name="Shape 44"/>
        <p:cNvGrpSpPr/>
        <p:nvPr/>
      </p:nvGrpSpPr>
      <p:grpSpPr>
        <a:xfrm>
          <a:off x="0" y="0"/>
          <a:ext cx="0" cy="0"/>
          <a:chOff x="0" y="0"/>
          <a:chExt cx="0" cy="0"/>
        </a:xfrm>
      </p:grpSpPr>
      <p:sp>
        <p:nvSpPr>
          <p:cNvPr id="45" name="Google Shape;45;p27"/>
          <p:cNvSpPr txBox="1">
            <a:spLocks noGrp="1"/>
          </p:cNvSpPr>
          <p:nvPr>
            <p:ph type="title"/>
          </p:nvPr>
        </p:nvSpPr>
        <p:spPr>
          <a:xfrm>
            <a:off x="316228" y="668773"/>
            <a:ext cx="4637507"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lt1"/>
              </a:buClr>
              <a:buSzPts val="3600"/>
              <a:buFont typeface="Montserrat"/>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6" name="Google Shape;46;p27"/>
          <p:cNvGrpSpPr/>
          <p:nvPr/>
        </p:nvGrpSpPr>
        <p:grpSpPr>
          <a:xfrm>
            <a:off x="337062" y="365496"/>
            <a:ext cx="2576121" cy="184666"/>
            <a:chOff x="446350" y="402893"/>
            <a:chExt cx="2780477" cy="203560"/>
          </a:xfrm>
        </p:grpSpPr>
        <p:cxnSp>
          <p:nvCxnSpPr>
            <p:cNvPr id="47" name="Google Shape;47;p27"/>
            <p:cNvCxnSpPr/>
            <p:nvPr/>
          </p:nvCxnSpPr>
          <p:spPr>
            <a:xfrm>
              <a:off x="446350" y="428178"/>
              <a:ext cx="0" cy="119050"/>
            </a:xfrm>
            <a:prstGeom prst="straightConnector1">
              <a:avLst/>
            </a:prstGeom>
            <a:noFill/>
            <a:ln w="31750" cap="flat" cmpd="sng">
              <a:solidFill>
                <a:schemeClr val="accent5"/>
              </a:solidFill>
              <a:prstDash val="solid"/>
              <a:miter lim="800000"/>
              <a:headEnd type="none" w="sm" len="sm"/>
              <a:tailEnd type="none" w="sm" len="sm"/>
            </a:ln>
          </p:spPr>
        </p:cxnSp>
        <p:sp>
          <p:nvSpPr>
            <p:cNvPr id="48" name="Google Shape;48;p27"/>
            <p:cNvSpPr txBox="1"/>
            <p:nvPr/>
          </p:nvSpPr>
          <p:spPr>
            <a:xfrm>
              <a:off x="524310" y="402893"/>
              <a:ext cx="2702517" cy="20356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0">
                  <a:solidFill>
                    <a:schemeClr val="lt1"/>
                  </a:solidFill>
                  <a:latin typeface="Montserrat SemiBold"/>
                  <a:ea typeface="Montserrat SemiBold"/>
                  <a:cs typeface="Montserrat SemiBold"/>
                  <a:sym typeface="Montserrat SemiBold"/>
                </a:rPr>
                <a:t>NSW Department of Education</a:t>
              </a:r>
              <a:endParaRPr/>
            </a:p>
          </p:txBody>
        </p:sp>
      </p:grpSp>
      <p:grpSp>
        <p:nvGrpSpPr>
          <p:cNvPr id="49" name="Google Shape;49;p27"/>
          <p:cNvGrpSpPr/>
          <p:nvPr/>
        </p:nvGrpSpPr>
        <p:grpSpPr>
          <a:xfrm>
            <a:off x="11454912" y="6124026"/>
            <a:ext cx="407671" cy="430903"/>
            <a:chOff x="1841" y="2"/>
            <a:chExt cx="4000" cy="4318"/>
          </a:xfrm>
        </p:grpSpPr>
        <p:sp>
          <p:nvSpPr>
            <p:cNvPr id="50" name="Google Shape;50;p27"/>
            <p:cNvSpPr/>
            <p:nvPr/>
          </p:nvSpPr>
          <p:spPr>
            <a:xfrm>
              <a:off x="1972" y="2556"/>
              <a:ext cx="3779" cy="1764"/>
            </a:xfrm>
            <a:custGeom>
              <a:avLst/>
              <a:gdLst/>
              <a:ahLst/>
              <a:cxnLst/>
              <a:rect l="l" t="t" r="r" b="b"/>
              <a:pathLst>
                <a:path w="2181" h="1019" extrusionOk="0">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51" name="Google Shape;51;p27"/>
            <p:cNvSpPr/>
            <p:nvPr/>
          </p:nvSpPr>
          <p:spPr>
            <a:xfrm>
              <a:off x="1841" y="2"/>
              <a:ext cx="4000" cy="2416"/>
            </a:xfrm>
            <a:custGeom>
              <a:avLst/>
              <a:gdLst/>
              <a:ahLst/>
              <a:cxnLst/>
              <a:rect l="l" t="t" r="r" b="b"/>
              <a:pathLst>
                <a:path w="2309" h="1396" extrusionOk="0">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sp>
        <p:nvSpPr>
          <p:cNvPr id="52" name="Google Shape;52;p27"/>
          <p:cNvSpPr txBox="1">
            <a:spLocks noGrp="1"/>
          </p:cNvSpPr>
          <p:nvPr>
            <p:ph type="ftr" idx="11"/>
          </p:nvPr>
        </p:nvSpPr>
        <p:spPr>
          <a:xfrm>
            <a:off x="316228" y="6188899"/>
            <a:ext cx="3343275"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200" b="0" i="0">
                <a:solidFill>
                  <a:schemeClr val="lt1"/>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7"/>
          <p:cNvSpPr txBox="1">
            <a:spLocks noGrp="1"/>
          </p:cNvSpPr>
          <p:nvPr>
            <p:ph type="body" idx="1"/>
          </p:nvPr>
        </p:nvSpPr>
        <p:spPr>
          <a:xfrm>
            <a:off x="316228" y="1175566"/>
            <a:ext cx="4636034" cy="27699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lt1"/>
              </a:buClr>
              <a:buSzPts val="1800"/>
              <a:buNone/>
              <a:defRPr sz="1800" b="0" i="0">
                <a:solidFill>
                  <a:schemeClr val="lt1"/>
                </a:solidFill>
                <a:latin typeface="Montserrat SemiBold"/>
                <a:ea typeface="Montserrat SemiBold"/>
                <a:cs typeface="Montserrat SemiBold"/>
                <a:sym typeface="Montserrat SemiBold"/>
              </a:defRPr>
            </a:lvl1pPr>
            <a:lvl2pPr marL="914400" lvl="1" indent="-228600" algn="l">
              <a:lnSpc>
                <a:spcPct val="120000"/>
              </a:lnSpc>
              <a:spcBef>
                <a:spcPts val="600"/>
              </a:spcBef>
              <a:spcAft>
                <a:spcPts val="0"/>
              </a:spcAft>
              <a:buClr>
                <a:schemeClr val="dk1"/>
              </a:buClr>
              <a:buSzPts val="14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27"/>
          <p:cNvSpPr txBox="1">
            <a:spLocks noGrp="1"/>
          </p:cNvSpPr>
          <p:nvPr>
            <p:ph type="body" idx="2"/>
          </p:nvPr>
        </p:nvSpPr>
        <p:spPr>
          <a:xfrm>
            <a:off x="315913" y="1881188"/>
            <a:ext cx="11546670" cy="4030662"/>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lt1"/>
              </a:buClr>
              <a:buSzPts val="1400"/>
              <a:buFont typeface="Arial"/>
              <a:buNone/>
              <a:defRPr>
                <a:solidFill>
                  <a:schemeClr val="lt1"/>
                </a:solidFill>
              </a:defRPr>
            </a:lvl1pPr>
            <a:lvl2pPr marL="914400" marR="0" lvl="1" indent="-317500" algn="l">
              <a:lnSpc>
                <a:spcPct val="120000"/>
              </a:lnSpc>
              <a:spcBef>
                <a:spcPts val="800"/>
              </a:spcBef>
              <a:spcAft>
                <a:spcPts val="0"/>
              </a:spcAft>
              <a:buClr>
                <a:schemeClr val="lt1"/>
              </a:buClr>
              <a:buSzPts val="1400"/>
              <a:buFont typeface="Arial"/>
              <a:buChar char="•"/>
              <a:defRPr>
                <a:solidFill>
                  <a:schemeClr val="lt1"/>
                </a:solidFill>
              </a:defRPr>
            </a:lvl2pPr>
            <a:lvl3pPr marL="1371600" marR="0" lvl="2" indent="-304800" algn="l">
              <a:lnSpc>
                <a:spcPct val="120000"/>
              </a:lnSpc>
              <a:spcBef>
                <a:spcPts val="800"/>
              </a:spcBef>
              <a:spcAft>
                <a:spcPts val="0"/>
              </a:spcAft>
              <a:buClr>
                <a:schemeClr val="lt1"/>
              </a:buClr>
              <a:buSzPts val="1200"/>
              <a:buFont typeface="Arial"/>
              <a:buChar char="⎼"/>
              <a:defRPr>
                <a:solidFill>
                  <a:schemeClr val="lt1"/>
                </a:solidFill>
              </a:defRPr>
            </a:lvl3pPr>
            <a:lvl4pPr marL="1828800" marR="0" lvl="3" indent="-304800" algn="l">
              <a:lnSpc>
                <a:spcPct val="120000"/>
              </a:lnSpc>
              <a:spcBef>
                <a:spcPts val="800"/>
              </a:spcBef>
              <a:spcAft>
                <a:spcPts val="0"/>
              </a:spcAft>
              <a:buClr>
                <a:schemeClr val="lt1"/>
              </a:buClr>
              <a:buSzPts val="1200"/>
              <a:buFont typeface="NTR"/>
              <a:buChar char="»"/>
              <a:defRPr>
                <a:solidFill>
                  <a:schemeClr val="lt1"/>
                </a:solidFill>
              </a:defRPr>
            </a:lvl4pPr>
            <a:lvl5pPr marL="2286000" lvl="4" indent="-276225" algn="l">
              <a:lnSpc>
                <a:spcPct val="100000"/>
              </a:lnSpc>
              <a:spcBef>
                <a:spcPts val="800"/>
              </a:spcBef>
              <a:spcAft>
                <a:spcPts val="0"/>
              </a:spcAft>
              <a:buClr>
                <a:schemeClr val="lt1"/>
              </a:buClr>
              <a:buSzPts val="75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55" name="Google Shape;55;p27"/>
          <p:cNvPicPr preferRelativeResize="0"/>
          <p:nvPr/>
        </p:nvPicPr>
        <p:blipFill rotWithShape="1">
          <a:blip r:embed="rId2">
            <a:alphaModFix/>
          </a:blip>
          <a:srcRect/>
          <a:stretch/>
        </p:blipFill>
        <p:spPr>
          <a:xfrm>
            <a:off x="10812918" y="-746038"/>
            <a:ext cx="2251386" cy="2223067"/>
          </a:xfrm>
          <a:prstGeom prst="rect">
            <a:avLst/>
          </a:prstGeom>
          <a:noFill/>
          <a:ln>
            <a:noFill/>
          </a:ln>
        </p:spPr>
      </p:pic>
      <p:pic>
        <p:nvPicPr>
          <p:cNvPr id="56" name="Google Shape;56;p27"/>
          <p:cNvPicPr preferRelativeResize="0"/>
          <p:nvPr/>
        </p:nvPicPr>
        <p:blipFill rotWithShape="1">
          <a:blip r:embed="rId3">
            <a:alphaModFix/>
          </a:blip>
          <a:srcRect/>
          <a:stretch/>
        </p:blipFill>
        <p:spPr>
          <a:xfrm>
            <a:off x="7287701" y="-3674878"/>
            <a:ext cx="4904299" cy="4842121"/>
          </a:xfrm>
          <a:prstGeom prst="rect">
            <a:avLst/>
          </a:prstGeom>
          <a:noFill/>
          <a:ln>
            <a:noFill/>
          </a:ln>
        </p:spPr>
      </p:pic>
      <p:pic>
        <p:nvPicPr>
          <p:cNvPr id="57" name="Google Shape;57;p27"/>
          <p:cNvPicPr preferRelativeResize="0"/>
          <p:nvPr/>
        </p:nvPicPr>
        <p:blipFill rotWithShape="1">
          <a:blip r:embed="rId4">
            <a:alphaModFix/>
          </a:blip>
          <a:srcRect/>
          <a:stretch/>
        </p:blipFill>
        <p:spPr>
          <a:xfrm rot="2231658">
            <a:off x="7893282" y="6048826"/>
            <a:ext cx="2618969" cy="2585765"/>
          </a:xfrm>
          <a:prstGeom prst="rect">
            <a:avLst/>
          </a:prstGeom>
          <a:noFill/>
          <a:ln>
            <a:noFill/>
          </a:ln>
        </p:spPr>
      </p:pic>
      <p:pic>
        <p:nvPicPr>
          <p:cNvPr id="58" name="Google Shape;58;p27"/>
          <p:cNvPicPr preferRelativeResize="0"/>
          <p:nvPr/>
        </p:nvPicPr>
        <p:blipFill rotWithShape="1">
          <a:blip r:embed="rId5">
            <a:alphaModFix/>
          </a:blip>
          <a:srcRect/>
          <a:stretch/>
        </p:blipFill>
        <p:spPr>
          <a:xfrm>
            <a:off x="3873717" y="6188899"/>
            <a:ext cx="1744423" cy="1723019"/>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lumn Slide">
  <p:cSld name="Two Column Slide">
    <p:bg>
      <p:bgPr>
        <a:solidFill>
          <a:schemeClr val="lt1"/>
        </a:solidFill>
        <a:effectLst/>
      </p:bgPr>
    </p:bg>
    <p:spTree>
      <p:nvGrpSpPr>
        <p:cNvPr id="1" name="Shape 59"/>
        <p:cNvGrpSpPr/>
        <p:nvPr/>
      </p:nvGrpSpPr>
      <p:grpSpPr>
        <a:xfrm>
          <a:off x="0" y="0"/>
          <a:ext cx="0" cy="0"/>
          <a:chOff x="0" y="0"/>
          <a:chExt cx="0" cy="0"/>
        </a:xfrm>
      </p:grpSpPr>
      <p:sp>
        <p:nvSpPr>
          <p:cNvPr id="60" name="Google Shape;60;p28"/>
          <p:cNvSpPr txBox="1">
            <a:spLocks noGrp="1"/>
          </p:cNvSpPr>
          <p:nvPr>
            <p:ph type="title"/>
          </p:nvPr>
        </p:nvSpPr>
        <p:spPr>
          <a:xfrm>
            <a:off x="316228" y="668773"/>
            <a:ext cx="11428060"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3600"/>
              <a:buFont typeface="Montserrat"/>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28"/>
          <p:cNvSpPr txBox="1">
            <a:spLocks noGrp="1"/>
          </p:cNvSpPr>
          <p:nvPr>
            <p:ph type="body" idx="1"/>
          </p:nvPr>
        </p:nvSpPr>
        <p:spPr>
          <a:xfrm>
            <a:off x="316228" y="1881187"/>
            <a:ext cx="5508511" cy="4030633"/>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dk2"/>
              </a:buClr>
              <a:buSzPts val="1400"/>
              <a:buFont typeface="Arial"/>
              <a:buNone/>
              <a:defRPr>
                <a:solidFill>
                  <a:schemeClr val="dk2"/>
                </a:solidFill>
              </a:defRPr>
            </a:lvl1pPr>
            <a:lvl2pPr marL="914400" marR="0" lvl="1" indent="-317500" algn="l">
              <a:lnSpc>
                <a:spcPct val="120000"/>
              </a:lnSpc>
              <a:spcBef>
                <a:spcPts val="800"/>
              </a:spcBef>
              <a:spcAft>
                <a:spcPts val="0"/>
              </a:spcAft>
              <a:buClr>
                <a:schemeClr val="dk2"/>
              </a:buClr>
              <a:buSzPts val="1400"/>
              <a:buFont typeface="Arial"/>
              <a:buChar char="•"/>
              <a:defRPr>
                <a:solidFill>
                  <a:schemeClr val="dk2"/>
                </a:solidFill>
              </a:defRPr>
            </a:lvl2pPr>
            <a:lvl3pPr marL="1371600" marR="0" lvl="2" indent="-304800" algn="l">
              <a:lnSpc>
                <a:spcPct val="120000"/>
              </a:lnSpc>
              <a:spcBef>
                <a:spcPts val="800"/>
              </a:spcBef>
              <a:spcAft>
                <a:spcPts val="0"/>
              </a:spcAft>
              <a:buClr>
                <a:schemeClr val="dk2"/>
              </a:buClr>
              <a:buSzPts val="1200"/>
              <a:buFont typeface="Arial"/>
              <a:buChar char="⎼"/>
              <a:defRPr>
                <a:solidFill>
                  <a:schemeClr val="dk2"/>
                </a:solidFill>
              </a:defRPr>
            </a:lvl3pPr>
            <a:lvl4pPr marL="1828800" marR="0" lvl="3" indent="-304800" algn="l">
              <a:lnSpc>
                <a:spcPct val="120000"/>
              </a:lnSpc>
              <a:spcBef>
                <a:spcPts val="800"/>
              </a:spcBef>
              <a:spcAft>
                <a:spcPts val="0"/>
              </a:spcAft>
              <a:buClr>
                <a:schemeClr val="dk2"/>
              </a:buClr>
              <a:buSzPts val="1200"/>
              <a:buFont typeface="NTR"/>
              <a:buChar char="»"/>
              <a:defRPr>
                <a:solidFill>
                  <a:schemeClr val="dk2"/>
                </a:solidFill>
              </a:defRPr>
            </a:lvl4pPr>
            <a:lvl5pPr marL="2286000" lvl="4" indent="-276225" algn="l">
              <a:lnSpc>
                <a:spcPct val="100000"/>
              </a:lnSpc>
              <a:spcBef>
                <a:spcPts val="800"/>
              </a:spcBef>
              <a:spcAft>
                <a:spcPts val="0"/>
              </a:spcAft>
              <a:buClr>
                <a:schemeClr val="dk2"/>
              </a:buClr>
              <a:buSzPts val="750"/>
              <a:buChar char="•"/>
              <a:defRPr>
                <a:solidFill>
                  <a:schemeClr val="dk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62" name="Google Shape;62;p28"/>
          <p:cNvSpPr txBox="1">
            <a:spLocks noGrp="1"/>
          </p:cNvSpPr>
          <p:nvPr>
            <p:ph type="body" idx="2"/>
          </p:nvPr>
        </p:nvSpPr>
        <p:spPr>
          <a:xfrm>
            <a:off x="6183796" y="1881187"/>
            <a:ext cx="5508511" cy="4030633"/>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dk2"/>
              </a:buClr>
              <a:buSzPts val="1400"/>
              <a:buFont typeface="Arial"/>
              <a:buNone/>
              <a:defRPr>
                <a:solidFill>
                  <a:schemeClr val="dk2"/>
                </a:solidFill>
              </a:defRPr>
            </a:lvl1pPr>
            <a:lvl2pPr marL="914400" marR="0" lvl="1" indent="-317500" algn="l">
              <a:lnSpc>
                <a:spcPct val="120000"/>
              </a:lnSpc>
              <a:spcBef>
                <a:spcPts val="800"/>
              </a:spcBef>
              <a:spcAft>
                <a:spcPts val="0"/>
              </a:spcAft>
              <a:buClr>
                <a:schemeClr val="dk2"/>
              </a:buClr>
              <a:buSzPts val="1400"/>
              <a:buFont typeface="Arial"/>
              <a:buChar char="•"/>
              <a:defRPr>
                <a:solidFill>
                  <a:schemeClr val="dk2"/>
                </a:solidFill>
              </a:defRPr>
            </a:lvl2pPr>
            <a:lvl3pPr marL="1371600" marR="0" lvl="2" indent="-304800" algn="l">
              <a:lnSpc>
                <a:spcPct val="120000"/>
              </a:lnSpc>
              <a:spcBef>
                <a:spcPts val="800"/>
              </a:spcBef>
              <a:spcAft>
                <a:spcPts val="0"/>
              </a:spcAft>
              <a:buClr>
                <a:schemeClr val="dk2"/>
              </a:buClr>
              <a:buSzPts val="1200"/>
              <a:buFont typeface="Arial"/>
              <a:buChar char="⎼"/>
              <a:defRPr>
                <a:solidFill>
                  <a:schemeClr val="dk2"/>
                </a:solidFill>
              </a:defRPr>
            </a:lvl3pPr>
            <a:lvl4pPr marL="1828800" marR="0" lvl="3" indent="-304800" algn="l">
              <a:lnSpc>
                <a:spcPct val="120000"/>
              </a:lnSpc>
              <a:spcBef>
                <a:spcPts val="800"/>
              </a:spcBef>
              <a:spcAft>
                <a:spcPts val="0"/>
              </a:spcAft>
              <a:buClr>
                <a:schemeClr val="dk2"/>
              </a:buClr>
              <a:buSzPts val="1200"/>
              <a:buFont typeface="NTR"/>
              <a:buChar char="»"/>
              <a:defRPr>
                <a:solidFill>
                  <a:schemeClr val="dk2"/>
                </a:solidFill>
              </a:defRPr>
            </a:lvl4pPr>
            <a:lvl5pPr marL="2286000" lvl="4" indent="-276225" algn="l">
              <a:lnSpc>
                <a:spcPct val="100000"/>
              </a:lnSpc>
              <a:spcBef>
                <a:spcPts val="800"/>
              </a:spcBef>
              <a:spcAft>
                <a:spcPts val="0"/>
              </a:spcAft>
              <a:buClr>
                <a:schemeClr val="dk2"/>
              </a:buClr>
              <a:buSzPts val="750"/>
              <a:buChar char="•"/>
              <a:defRPr>
                <a:solidFill>
                  <a:schemeClr val="dk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63" name="Google Shape;63;p28"/>
          <p:cNvGrpSpPr/>
          <p:nvPr/>
        </p:nvGrpSpPr>
        <p:grpSpPr>
          <a:xfrm>
            <a:off x="337062" y="365496"/>
            <a:ext cx="2576121" cy="184666"/>
            <a:chOff x="446350" y="402893"/>
            <a:chExt cx="2780477" cy="203560"/>
          </a:xfrm>
        </p:grpSpPr>
        <p:cxnSp>
          <p:nvCxnSpPr>
            <p:cNvPr id="64" name="Google Shape;64;p28"/>
            <p:cNvCxnSpPr/>
            <p:nvPr/>
          </p:nvCxnSpPr>
          <p:spPr>
            <a:xfrm>
              <a:off x="446350" y="428178"/>
              <a:ext cx="0" cy="119050"/>
            </a:xfrm>
            <a:prstGeom prst="straightConnector1">
              <a:avLst/>
            </a:prstGeom>
            <a:noFill/>
            <a:ln w="31750" cap="flat" cmpd="sng">
              <a:solidFill>
                <a:schemeClr val="accent5"/>
              </a:solidFill>
              <a:prstDash val="solid"/>
              <a:miter lim="800000"/>
              <a:headEnd type="none" w="sm" len="sm"/>
              <a:tailEnd type="none" w="sm" len="sm"/>
            </a:ln>
          </p:spPr>
        </p:cxnSp>
        <p:sp>
          <p:nvSpPr>
            <p:cNvPr id="65" name="Google Shape;65;p28"/>
            <p:cNvSpPr txBox="1"/>
            <p:nvPr/>
          </p:nvSpPr>
          <p:spPr>
            <a:xfrm>
              <a:off x="524310" y="402893"/>
              <a:ext cx="2702517" cy="20356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0">
                  <a:solidFill>
                    <a:schemeClr val="dk2"/>
                  </a:solidFill>
                  <a:latin typeface="Montserrat SemiBold"/>
                  <a:ea typeface="Montserrat SemiBold"/>
                  <a:cs typeface="Montserrat SemiBold"/>
                  <a:sym typeface="Montserrat SemiBold"/>
                </a:rPr>
                <a:t>NSW Department of Education</a:t>
              </a:r>
              <a:endParaRPr/>
            </a:p>
          </p:txBody>
        </p:sp>
      </p:grpSp>
      <p:sp>
        <p:nvSpPr>
          <p:cNvPr id="66" name="Google Shape;66;p28"/>
          <p:cNvSpPr txBox="1">
            <a:spLocks noGrp="1"/>
          </p:cNvSpPr>
          <p:nvPr>
            <p:ph type="ftr" idx="11"/>
          </p:nvPr>
        </p:nvSpPr>
        <p:spPr>
          <a:xfrm>
            <a:off x="316228" y="6188899"/>
            <a:ext cx="3343275"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2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8"/>
          <p:cNvSpPr txBox="1">
            <a:spLocks noGrp="1"/>
          </p:cNvSpPr>
          <p:nvPr>
            <p:ph type="body" idx="3"/>
          </p:nvPr>
        </p:nvSpPr>
        <p:spPr>
          <a:xfrm>
            <a:off x="316227" y="1175566"/>
            <a:ext cx="11448471" cy="27699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accent5"/>
              </a:buClr>
              <a:buSzPts val="1800"/>
              <a:buNone/>
              <a:defRPr sz="1800" b="0" i="0">
                <a:solidFill>
                  <a:schemeClr val="accent5"/>
                </a:solidFill>
                <a:latin typeface="Montserrat SemiBold"/>
                <a:ea typeface="Montserrat SemiBold"/>
                <a:cs typeface="Montserrat SemiBold"/>
                <a:sym typeface="Montserrat SemiBold"/>
              </a:defRPr>
            </a:lvl1pPr>
            <a:lvl2pPr marL="914400" lvl="1" indent="-228600" algn="l">
              <a:lnSpc>
                <a:spcPct val="120000"/>
              </a:lnSpc>
              <a:spcBef>
                <a:spcPts val="600"/>
              </a:spcBef>
              <a:spcAft>
                <a:spcPts val="0"/>
              </a:spcAft>
              <a:buClr>
                <a:schemeClr val="dk1"/>
              </a:buClr>
              <a:buSzPts val="14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68" name="Google Shape;68;p28"/>
          <p:cNvPicPr preferRelativeResize="0"/>
          <p:nvPr/>
        </p:nvPicPr>
        <p:blipFill rotWithShape="1">
          <a:blip r:embed="rId2">
            <a:alphaModFix/>
          </a:blip>
          <a:srcRect/>
          <a:stretch/>
        </p:blipFill>
        <p:spPr>
          <a:xfrm>
            <a:off x="4287200" y="6124071"/>
            <a:ext cx="3127222" cy="3087886"/>
          </a:xfrm>
          <a:prstGeom prst="rect">
            <a:avLst/>
          </a:prstGeom>
          <a:noFill/>
          <a:ln>
            <a:noFill/>
          </a:ln>
        </p:spPr>
      </p:pic>
      <p:pic>
        <p:nvPicPr>
          <p:cNvPr id="69" name="Google Shape;69;p28"/>
          <p:cNvPicPr preferRelativeResize="0"/>
          <p:nvPr/>
        </p:nvPicPr>
        <p:blipFill rotWithShape="1">
          <a:blip r:embed="rId3">
            <a:alphaModFix/>
          </a:blip>
          <a:srcRect/>
          <a:stretch/>
        </p:blipFill>
        <p:spPr>
          <a:xfrm>
            <a:off x="10597607" y="-1972792"/>
            <a:ext cx="3188786" cy="2719736"/>
          </a:xfrm>
          <a:prstGeom prst="rect">
            <a:avLst/>
          </a:prstGeom>
          <a:noFill/>
          <a:ln>
            <a:noFill/>
          </a:ln>
        </p:spPr>
      </p:pic>
      <p:pic>
        <p:nvPicPr>
          <p:cNvPr id="70" name="Google Shape;70;p28"/>
          <p:cNvPicPr preferRelativeResize="0"/>
          <p:nvPr/>
        </p:nvPicPr>
        <p:blipFill rotWithShape="1">
          <a:blip r:embed="rId4">
            <a:alphaModFix/>
          </a:blip>
          <a:srcRect/>
          <a:stretch/>
        </p:blipFill>
        <p:spPr>
          <a:xfrm rot="2231658">
            <a:off x="11882841" y="788696"/>
            <a:ext cx="5359994" cy="5292039"/>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emplate Instructions A">
  <p:cSld name="Template Instructions A">
    <p:bg>
      <p:bgPr>
        <a:solidFill>
          <a:schemeClr val="lt1"/>
        </a:solidFill>
        <a:effectLst/>
      </p:bgPr>
    </p:bg>
    <p:spTree>
      <p:nvGrpSpPr>
        <p:cNvPr id="1" name="Shape 71"/>
        <p:cNvGrpSpPr/>
        <p:nvPr/>
      </p:nvGrpSpPr>
      <p:grpSpPr>
        <a:xfrm>
          <a:off x="0" y="0"/>
          <a:ext cx="0" cy="0"/>
          <a:chOff x="0" y="0"/>
          <a:chExt cx="0" cy="0"/>
        </a:xfrm>
      </p:grpSpPr>
      <p:sp>
        <p:nvSpPr>
          <p:cNvPr id="72" name="Google Shape;72;p29"/>
          <p:cNvSpPr txBox="1">
            <a:spLocks noGrp="1"/>
          </p:cNvSpPr>
          <p:nvPr>
            <p:ph type="title"/>
          </p:nvPr>
        </p:nvSpPr>
        <p:spPr>
          <a:xfrm>
            <a:off x="316228" y="668773"/>
            <a:ext cx="11428060" cy="498470"/>
          </a:xfrm>
          <a:prstGeom prst="rect">
            <a:avLst/>
          </a:prstGeom>
          <a:noFill/>
          <a:ln>
            <a:noFill/>
          </a:ln>
        </p:spPr>
        <p:txBody>
          <a:bodyPr spcFirstLastPara="1" wrap="square" lIns="0" tIns="0" rIns="0" bIns="0" anchor="ctr" anchorCtr="0">
            <a:noAutofit/>
          </a:bodyPr>
          <a:lstStyle>
            <a:lvl1pPr lvl="0" algn="l">
              <a:lnSpc>
                <a:spcPct val="90000"/>
              </a:lnSpc>
              <a:spcBef>
                <a:spcPts val="0"/>
              </a:spcBef>
              <a:spcAft>
                <a:spcPts val="0"/>
              </a:spcAft>
              <a:buClr>
                <a:schemeClr val="dk2"/>
              </a:buClr>
              <a:buSzPts val="3600"/>
              <a:buFont typeface="Montserrat"/>
              <a:buNone/>
              <a:defRPr>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29"/>
          <p:cNvSpPr txBox="1">
            <a:spLocks noGrp="1"/>
          </p:cNvSpPr>
          <p:nvPr>
            <p:ph type="body" idx="1"/>
          </p:nvPr>
        </p:nvSpPr>
        <p:spPr>
          <a:xfrm>
            <a:off x="316228" y="1881187"/>
            <a:ext cx="5508511" cy="4030633"/>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dk2"/>
              </a:buClr>
              <a:buSzPts val="1400"/>
              <a:buFont typeface="Arial"/>
              <a:buNone/>
              <a:defRPr>
                <a:solidFill>
                  <a:schemeClr val="dk2"/>
                </a:solidFill>
              </a:defRPr>
            </a:lvl1pPr>
            <a:lvl2pPr marL="914400" marR="0" lvl="1" indent="-317500" algn="l">
              <a:lnSpc>
                <a:spcPct val="120000"/>
              </a:lnSpc>
              <a:spcBef>
                <a:spcPts val="800"/>
              </a:spcBef>
              <a:spcAft>
                <a:spcPts val="0"/>
              </a:spcAft>
              <a:buClr>
                <a:schemeClr val="dk2"/>
              </a:buClr>
              <a:buSzPts val="1400"/>
              <a:buFont typeface="Arial"/>
              <a:buChar char="•"/>
              <a:defRPr>
                <a:solidFill>
                  <a:schemeClr val="dk2"/>
                </a:solidFill>
              </a:defRPr>
            </a:lvl2pPr>
            <a:lvl3pPr marL="1371600" marR="0" lvl="2" indent="-304800" algn="l">
              <a:lnSpc>
                <a:spcPct val="120000"/>
              </a:lnSpc>
              <a:spcBef>
                <a:spcPts val="800"/>
              </a:spcBef>
              <a:spcAft>
                <a:spcPts val="0"/>
              </a:spcAft>
              <a:buClr>
                <a:schemeClr val="dk2"/>
              </a:buClr>
              <a:buSzPts val="1200"/>
              <a:buFont typeface="Arial"/>
              <a:buChar char="⎼"/>
              <a:defRPr>
                <a:solidFill>
                  <a:schemeClr val="dk2"/>
                </a:solidFill>
              </a:defRPr>
            </a:lvl3pPr>
            <a:lvl4pPr marL="1828800" marR="0" lvl="3" indent="-304800" algn="l">
              <a:lnSpc>
                <a:spcPct val="120000"/>
              </a:lnSpc>
              <a:spcBef>
                <a:spcPts val="800"/>
              </a:spcBef>
              <a:spcAft>
                <a:spcPts val="0"/>
              </a:spcAft>
              <a:buClr>
                <a:schemeClr val="dk2"/>
              </a:buClr>
              <a:buSzPts val="1200"/>
              <a:buFont typeface="NTR"/>
              <a:buChar char="»"/>
              <a:defRPr>
                <a:solidFill>
                  <a:schemeClr val="dk2"/>
                </a:solidFill>
              </a:defRPr>
            </a:lvl4pPr>
            <a:lvl5pPr marL="2286000" lvl="4" indent="-276225" algn="l">
              <a:lnSpc>
                <a:spcPct val="100000"/>
              </a:lnSpc>
              <a:spcBef>
                <a:spcPts val="800"/>
              </a:spcBef>
              <a:spcAft>
                <a:spcPts val="0"/>
              </a:spcAft>
              <a:buClr>
                <a:schemeClr val="dk2"/>
              </a:buClr>
              <a:buSzPts val="750"/>
              <a:buChar char="•"/>
              <a:defRPr>
                <a:solidFill>
                  <a:schemeClr val="dk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74" name="Google Shape;74;p29"/>
          <p:cNvSpPr txBox="1">
            <a:spLocks noGrp="1"/>
          </p:cNvSpPr>
          <p:nvPr>
            <p:ph type="body" idx="2"/>
          </p:nvPr>
        </p:nvSpPr>
        <p:spPr>
          <a:xfrm>
            <a:off x="6183796" y="1881187"/>
            <a:ext cx="5508511" cy="4030633"/>
          </a:xfrm>
          <a:prstGeom prst="rect">
            <a:avLst/>
          </a:prstGeom>
          <a:noFill/>
          <a:ln>
            <a:noFill/>
          </a:ln>
        </p:spPr>
        <p:txBody>
          <a:bodyPr spcFirstLastPara="1" wrap="square" lIns="0" tIns="0" rIns="0" bIns="0" anchor="t" anchorCtr="0">
            <a:noAutofit/>
          </a:bodyPr>
          <a:lstStyle>
            <a:lvl1pPr marL="457200" marR="0" lvl="0" indent="-228600" algn="l">
              <a:lnSpc>
                <a:spcPct val="120000"/>
              </a:lnSpc>
              <a:spcBef>
                <a:spcPts val="0"/>
              </a:spcBef>
              <a:spcAft>
                <a:spcPts val="0"/>
              </a:spcAft>
              <a:buClr>
                <a:schemeClr val="dk2"/>
              </a:buClr>
              <a:buSzPts val="1400"/>
              <a:buFont typeface="Arial"/>
              <a:buNone/>
              <a:defRPr>
                <a:solidFill>
                  <a:schemeClr val="dk2"/>
                </a:solidFill>
              </a:defRPr>
            </a:lvl1pPr>
            <a:lvl2pPr marL="914400" marR="0" lvl="1" indent="-317500" algn="l">
              <a:lnSpc>
                <a:spcPct val="120000"/>
              </a:lnSpc>
              <a:spcBef>
                <a:spcPts val="800"/>
              </a:spcBef>
              <a:spcAft>
                <a:spcPts val="0"/>
              </a:spcAft>
              <a:buClr>
                <a:schemeClr val="dk2"/>
              </a:buClr>
              <a:buSzPts val="1400"/>
              <a:buFont typeface="Arial"/>
              <a:buChar char="•"/>
              <a:defRPr>
                <a:solidFill>
                  <a:schemeClr val="dk2"/>
                </a:solidFill>
              </a:defRPr>
            </a:lvl2pPr>
            <a:lvl3pPr marL="1371600" marR="0" lvl="2" indent="-304800" algn="l">
              <a:lnSpc>
                <a:spcPct val="120000"/>
              </a:lnSpc>
              <a:spcBef>
                <a:spcPts val="800"/>
              </a:spcBef>
              <a:spcAft>
                <a:spcPts val="0"/>
              </a:spcAft>
              <a:buClr>
                <a:schemeClr val="dk2"/>
              </a:buClr>
              <a:buSzPts val="1200"/>
              <a:buFont typeface="Arial"/>
              <a:buChar char="⎼"/>
              <a:defRPr>
                <a:solidFill>
                  <a:schemeClr val="dk2"/>
                </a:solidFill>
              </a:defRPr>
            </a:lvl3pPr>
            <a:lvl4pPr marL="1828800" marR="0" lvl="3" indent="-304800" algn="l">
              <a:lnSpc>
                <a:spcPct val="120000"/>
              </a:lnSpc>
              <a:spcBef>
                <a:spcPts val="800"/>
              </a:spcBef>
              <a:spcAft>
                <a:spcPts val="0"/>
              </a:spcAft>
              <a:buClr>
                <a:schemeClr val="dk2"/>
              </a:buClr>
              <a:buSzPts val="1200"/>
              <a:buFont typeface="NTR"/>
              <a:buChar char="»"/>
              <a:defRPr>
                <a:solidFill>
                  <a:schemeClr val="dk2"/>
                </a:solidFill>
              </a:defRPr>
            </a:lvl4pPr>
            <a:lvl5pPr marL="2286000" lvl="4" indent="-276225" algn="l">
              <a:lnSpc>
                <a:spcPct val="100000"/>
              </a:lnSpc>
              <a:spcBef>
                <a:spcPts val="800"/>
              </a:spcBef>
              <a:spcAft>
                <a:spcPts val="0"/>
              </a:spcAft>
              <a:buClr>
                <a:schemeClr val="dk2"/>
              </a:buClr>
              <a:buSzPts val="750"/>
              <a:buChar char="•"/>
              <a:defRPr>
                <a:solidFill>
                  <a:schemeClr val="dk2"/>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grpSp>
        <p:nvGrpSpPr>
          <p:cNvPr id="75" name="Google Shape;75;p29"/>
          <p:cNvGrpSpPr/>
          <p:nvPr/>
        </p:nvGrpSpPr>
        <p:grpSpPr>
          <a:xfrm>
            <a:off x="337062" y="365496"/>
            <a:ext cx="2576121" cy="184666"/>
            <a:chOff x="446350" y="402893"/>
            <a:chExt cx="2780477" cy="203560"/>
          </a:xfrm>
        </p:grpSpPr>
        <p:cxnSp>
          <p:nvCxnSpPr>
            <p:cNvPr id="76" name="Google Shape;76;p29"/>
            <p:cNvCxnSpPr/>
            <p:nvPr/>
          </p:nvCxnSpPr>
          <p:spPr>
            <a:xfrm>
              <a:off x="446350" y="428178"/>
              <a:ext cx="0" cy="119050"/>
            </a:xfrm>
            <a:prstGeom prst="straightConnector1">
              <a:avLst/>
            </a:prstGeom>
            <a:noFill/>
            <a:ln w="31750" cap="flat" cmpd="sng">
              <a:solidFill>
                <a:schemeClr val="accent5"/>
              </a:solidFill>
              <a:prstDash val="solid"/>
              <a:miter lim="800000"/>
              <a:headEnd type="none" w="sm" len="sm"/>
              <a:tailEnd type="none" w="sm" len="sm"/>
            </a:ln>
          </p:spPr>
        </p:cxnSp>
        <p:sp>
          <p:nvSpPr>
            <p:cNvPr id="77" name="Google Shape;77;p29"/>
            <p:cNvSpPr txBox="1"/>
            <p:nvPr/>
          </p:nvSpPr>
          <p:spPr>
            <a:xfrm>
              <a:off x="524310" y="402893"/>
              <a:ext cx="2702517" cy="20356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1200" b="1" i="0">
                  <a:solidFill>
                    <a:schemeClr val="dk2"/>
                  </a:solidFill>
                  <a:latin typeface="Montserrat SemiBold"/>
                  <a:ea typeface="Montserrat SemiBold"/>
                  <a:cs typeface="Montserrat SemiBold"/>
                  <a:sym typeface="Montserrat SemiBold"/>
                </a:rPr>
                <a:t>NSW Department of Education</a:t>
              </a:r>
              <a:endParaRPr/>
            </a:p>
          </p:txBody>
        </p:sp>
      </p:grpSp>
      <p:sp>
        <p:nvSpPr>
          <p:cNvPr id="78" name="Google Shape;78;p29"/>
          <p:cNvSpPr txBox="1">
            <a:spLocks noGrp="1"/>
          </p:cNvSpPr>
          <p:nvPr>
            <p:ph type="ftr" idx="11"/>
          </p:nvPr>
        </p:nvSpPr>
        <p:spPr>
          <a:xfrm>
            <a:off x="316228" y="6188899"/>
            <a:ext cx="3343275"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sz="1200" b="0" i="0">
                <a:solidFill>
                  <a:schemeClr val="dk2"/>
                </a:solidFill>
                <a:latin typeface="Montserrat Light"/>
                <a:ea typeface="Montserrat Light"/>
                <a:cs typeface="Montserrat Light"/>
                <a:sym typeface="Montserrat Light"/>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9"/>
          <p:cNvSpPr txBox="1">
            <a:spLocks noGrp="1"/>
          </p:cNvSpPr>
          <p:nvPr>
            <p:ph type="body" idx="3"/>
          </p:nvPr>
        </p:nvSpPr>
        <p:spPr>
          <a:xfrm>
            <a:off x="316227" y="1175566"/>
            <a:ext cx="11448471" cy="276999"/>
          </a:xfrm>
          <a:prstGeom prst="rect">
            <a:avLst/>
          </a:prstGeom>
          <a:noFill/>
          <a:ln>
            <a:noFill/>
          </a:ln>
        </p:spPr>
        <p:txBody>
          <a:bodyPr spcFirstLastPara="1" wrap="square" lIns="0" tIns="0" rIns="0" bIns="0" anchor="t" anchorCtr="0">
            <a:noAutofit/>
          </a:bodyPr>
          <a:lstStyle>
            <a:lvl1pPr marL="457200" lvl="0" indent="-228600" algn="l">
              <a:lnSpc>
                <a:spcPct val="120000"/>
              </a:lnSpc>
              <a:spcBef>
                <a:spcPts val="0"/>
              </a:spcBef>
              <a:spcAft>
                <a:spcPts val="0"/>
              </a:spcAft>
              <a:buClr>
                <a:schemeClr val="accent5"/>
              </a:buClr>
              <a:buSzPts val="1800"/>
              <a:buNone/>
              <a:defRPr sz="1800" b="0" i="0">
                <a:solidFill>
                  <a:schemeClr val="accent5"/>
                </a:solidFill>
                <a:latin typeface="Montserrat SemiBold"/>
                <a:ea typeface="Montserrat SemiBold"/>
                <a:cs typeface="Montserrat SemiBold"/>
                <a:sym typeface="Montserrat SemiBold"/>
              </a:defRPr>
            </a:lvl1pPr>
            <a:lvl2pPr marL="914400" lvl="1" indent="-228600" algn="l">
              <a:lnSpc>
                <a:spcPct val="120000"/>
              </a:lnSpc>
              <a:spcBef>
                <a:spcPts val="600"/>
              </a:spcBef>
              <a:spcAft>
                <a:spcPts val="0"/>
              </a:spcAft>
              <a:buClr>
                <a:schemeClr val="dk1"/>
              </a:buClr>
              <a:buSzPts val="1400"/>
              <a:buNone/>
              <a:defRPr/>
            </a:lvl2pPr>
            <a:lvl3pPr marL="1371600" lvl="2" indent="-342900" algn="l">
              <a:lnSpc>
                <a:spcPct val="120000"/>
              </a:lnSpc>
              <a:spcBef>
                <a:spcPts val="600"/>
              </a:spcBef>
              <a:spcAft>
                <a:spcPts val="0"/>
              </a:spcAft>
              <a:buClr>
                <a:schemeClr val="dk1"/>
              </a:buClr>
              <a:buSzPts val="1800"/>
              <a:buChar char="⎼"/>
              <a:defRPr/>
            </a:lvl3pPr>
            <a:lvl4pPr marL="1828800" lvl="3" indent="-342900" algn="l">
              <a:lnSpc>
                <a:spcPct val="120000"/>
              </a:lnSpc>
              <a:spcBef>
                <a:spcPts val="600"/>
              </a:spcBef>
              <a:spcAft>
                <a:spcPts val="0"/>
              </a:spcAft>
              <a:buClr>
                <a:schemeClr val="dk1"/>
              </a:buClr>
              <a:buSzPts val="1800"/>
              <a:buChar char="»"/>
              <a:defRPr/>
            </a:lvl4pPr>
            <a:lvl5pPr marL="2286000" lvl="4" indent="-342900" algn="l">
              <a:lnSpc>
                <a:spcPct val="100000"/>
              </a:lnSpc>
              <a:spcBef>
                <a:spcPts val="600"/>
              </a:spcBef>
              <a:spcAft>
                <a:spcPts val="0"/>
              </a:spcAft>
              <a:buClr>
                <a:schemeClr val="dk1"/>
              </a:buClr>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pic>
        <p:nvPicPr>
          <p:cNvPr id="80" name="Google Shape;80;p29"/>
          <p:cNvPicPr preferRelativeResize="0"/>
          <p:nvPr/>
        </p:nvPicPr>
        <p:blipFill rotWithShape="1">
          <a:blip r:embed="rId2">
            <a:alphaModFix/>
          </a:blip>
          <a:srcRect/>
          <a:stretch/>
        </p:blipFill>
        <p:spPr>
          <a:xfrm>
            <a:off x="5059818" y="6124071"/>
            <a:ext cx="2354603" cy="2324985"/>
          </a:xfrm>
          <a:prstGeom prst="rect">
            <a:avLst/>
          </a:prstGeom>
          <a:noFill/>
          <a:ln>
            <a:noFill/>
          </a:ln>
        </p:spPr>
      </p:pic>
      <p:pic>
        <p:nvPicPr>
          <p:cNvPr id="81" name="Google Shape;81;p29"/>
          <p:cNvPicPr preferRelativeResize="0"/>
          <p:nvPr/>
        </p:nvPicPr>
        <p:blipFill rotWithShape="1">
          <a:blip r:embed="rId3">
            <a:alphaModFix/>
          </a:blip>
          <a:srcRect/>
          <a:stretch/>
        </p:blipFill>
        <p:spPr>
          <a:xfrm>
            <a:off x="6593981" y="6340442"/>
            <a:ext cx="2344070" cy="2314351"/>
          </a:xfrm>
          <a:prstGeom prst="rect">
            <a:avLst/>
          </a:prstGeom>
          <a:noFill/>
          <a:ln>
            <a:noFill/>
          </a:ln>
        </p:spPr>
      </p:pic>
      <p:pic>
        <p:nvPicPr>
          <p:cNvPr id="82" name="Google Shape;82;p29"/>
          <p:cNvPicPr preferRelativeResize="0"/>
          <p:nvPr/>
        </p:nvPicPr>
        <p:blipFill rotWithShape="1">
          <a:blip r:embed="rId4">
            <a:alphaModFix/>
          </a:blip>
          <a:srcRect/>
          <a:stretch/>
        </p:blipFill>
        <p:spPr>
          <a:xfrm rot="2231658">
            <a:off x="10778787" y="-1972415"/>
            <a:ext cx="3062105" cy="3023283"/>
          </a:xfrm>
          <a:prstGeom prst="rect">
            <a:avLst/>
          </a:prstGeom>
          <a:noFill/>
          <a:ln>
            <a:noFill/>
          </a:ln>
        </p:spPr>
      </p:pic>
    </p:spTree>
  </p:cSld>
  <p:clrMapOvr>
    <a:masterClrMapping/>
  </p:clrMapOvr>
  <p:transition>
    <p:fade/>
  </p:transition>
  <p:extLst>
    <p:ext uri="{DCECCB84-F9BA-43D5-87BE-67443E8EF086}">
      <p15:sldGuideLst xmlns:p15="http://schemas.microsoft.com/office/powerpoint/2012/main">
        <p15:guide id="1" orient="horz" pos="372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3"/>
        <p:cNvGrpSpPr/>
        <p:nvPr/>
      </p:nvGrpSpPr>
      <p:grpSpPr>
        <a:xfrm>
          <a:off x="0" y="0"/>
          <a:ext cx="0" cy="0"/>
          <a:chOff x="0" y="0"/>
          <a:chExt cx="0" cy="0"/>
        </a:xfrm>
      </p:grpSpPr>
      <p:sp>
        <p:nvSpPr>
          <p:cNvPr id="84" name="Google Shape;84;p30"/>
          <p:cNvSpPr txBox="1">
            <a:spLocks noGrp="1"/>
          </p:cNvSpPr>
          <p:nvPr>
            <p:ph type="ctrTitle"/>
          </p:nvPr>
        </p:nvSpPr>
        <p:spPr>
          <a:xfrm>
            <a:off x="1524000" y="1122363"/>
            <a:ext cx="9144000" cy="2387600"/>
          </a:xfrm>
          <a:prstGeom prst="rect">
            <a:avLst/>
          </a:prstGeom>
          <a:noFill/>
          <a:ln>
            <a:noFill/>
          </a:ln>
        </p:spPr>
        <p:txBody>
          <a:bodyPr spcFirstLastPara="1" wrap="square" lIns="0" tIns="0" rIns="0" bIns="0" anchor="b" anchorCtr="0">
            <a:noAutofit/>
          </a:bodyPr>
          <a:lstStyle>
            <a:lvl1pPr lvl="0" algn="ctr">
              <a:lnSpc>
                <a:spcPct val="90000"/>
              </a:lnSpc>
              <a:spcBef>
                <a:spcPts val="0"/>
              </a:spcBef>
              <a:spcAft>
                <a:spcPts val="0"/>
              </a:spcAft>
              <a:buClr>
                <a:schemeClr val="dk2"/>
              </a:buClr>
              <a:buSzPts val="6000"/>
              <a:buFont typeface="Montserrat"/>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30"/>
          <p:cNvSpPr txBox="1">
            <a:spLocks noGrp="1"/>
          </p:cNvSpPr>
          <p:nvPr>
            <p:ph type="subTitle" idx="1"/>
          </p:nvPr>
        </p:nvSpPr>
        <p:spPr>
          <a:xfrm>
            <a:off x="1524000" y="3602038"/>
            <a:ext cx="9144000" cy="1655762"/>
          </a:xfrm>
          <a:prstGeom prst="rect">
            <a:avLst/>
          </a:prstGeom>
          <a:noFill/>
          <a:ln>
            <a:noFill/>
          </a:ln>
        </p:spPr>
        <p:txBody>
          <a:bodyPr spcFirstLastPara="1" wrap="square" lIns="0" tIns="0" rIns="0" bIns="0" anchor="t" anchorCtr="0">
            <a:noAutofit/>
          </a:bodyPr>
          <a:lstStyle>
            <a:lvl1pPr lvl="0" algn="ctr">
              <a:lnSpc>
                <a:spcPct val="120000"/>
              </a:lnSpc>
              <a:spcBef>
                <a:spcPts val="0"/>
              </a:spcBef>
              <a:spcAft>
                <a:spcPts val="0"/>
              </a:spcAft>
              <a:buClr>
                <a:schemeClr val="dk1"/>
              </a:buClr>
              <a:buSzPts val="2400"/>
              <a:buNone/>
              <a:defRPr sz="2400"/>
            </a:lvl1pPr>
            <a:lvl2pPr lvl="1" algn="ctr">
              <a:lnSpc>
                <a:spcPct val="120000"/>
              </a:lnSpc>
              <a:spcBef>
                <a:spcPts val="600"/>
              </a:spcBef>
              <a:spcAft>
                <a:spcPts val="0"/>
              </a:spcAft>
              <a:buClr>
                <a:schemeClr val="dk1"/>
              </a:buClr>
              <a:buSzPts val="2000"/>
              <a:buNone/>
              <a:defRPr sz="2000"/>
            </a:lvl2pPr>
            <a:lvl3pPr lvl="2" algn="ctr">
              <a:lnSpc>
                <a:spcPct val="120000"/>
              </a:lnSpc>
              <a:spcBef>
                <a:spcPts val="600"/>
              </a:spcBef>
              <a:spcAft>
                <a:spcPts val="0"/>
              </a:spcAft>
              <a:buClr>
                <a:schemeClr val="dk1"/>
              </a:buClr>
              <a:buSzPts val="1800"/>
              <a:buNone/>
              <a:defRPr sz="1800"/>
            </a:lvl3pPr>
            <a:lvl4pPr lvl="3" algn="ctr">
              <a:lnSpc>
                <a:spcPct val="120000"/>
              </a:lnSpc>
              <a:spcBef>
                <a:spcPts val="600"/>
              </a:spcBef>
              <a:spcAft>
                <a:spcPts val="0"/>
              </a:spcAft>
              <a:buClr>
                <a:schemeClr val="dk1"/>
              </a:buClr>
              <a:buSzPts val="1600"/>
              <a:buNone/>
              <a:defRPr sz="1600"/>
            </a:lvl4pPr>
            <a:lvl5pPr lvl="4" algn="ctr">
              <a:lnSpc>
                <a:spcPct val="100000"/>
              </a:lnSpc>
              <a:spcBef>
                <a:spcPts val="600"/>
              </a:spcBef>
              <a:spcAft>
                <a:spcPts val="0"/>
              </a:spcAft>
              <a:buClr>
                <a:schemeClr val="dk1"/>
              </a:buClr>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375"/>
              </a:spcBef>
              <a:spcAft>
                <a:spcPts val="0"/>
              </a:spcAft>
              <a:buClr>
                <a:schemeClr val="dk1"/>
              </a:buClr>
              <a:buSzPts val="1600"/>
              <a:buNone/>
              <a:defRPr sz="1600"/>
            </a:lvl7pPr>
            <a:lvl8pPr lvl="7" algn="ctr">
              <a:lnSpc>
                <a:spcPct val="90000"/>
              </a:lnSpc>
              <a:spcBef>
                <a:spcPts val="375"/>
              </a:spcBef>
              <a:spcAft>
                <a:spcPts val="0"/>
              </a:spcAft>
              <a:buClr>
                <a:schemeClr val="dk1"/>
              </a:buClr>
              <a:buSzPts val="1600"/>
              <a:buNone/>
              <a:defRPr sz="1600"/>
            </a:lvl8pPr>
            <a:lvl9pPr lvl="8" algn="ctr">
              <a:lnSpc>
                <a:spcPct val="90000"/>
              </a:lnSpc>
              <a:spcBef>
                <a:spcPts val="375"/>
              </a:spcBef>
              <a:spcAft>
                <a:spcPts val="0"/>
              </a:spcAft>
              <a:buClr>
                <a:schemeClr val="dk1"/>
              </a:buClr>
              <a:buSzPts val="1600"/>
              <a:buNone/>
              <a:defRPr sz="1600"/>
            </a:lvl9pPr>
          </a:lstStyle>
          <a:p>
            <a:endParaRPr/>
          </a:p>
        </p:txBody>
      </p:sp>
      <p:sp>
        <p:nvSpPr>
          <p:cNvPr id="86" name="Google Shape;86;p30"/>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Montserrat Medium"/>
                <a:ea typeface="Montserrat Medium"/>
                <a:cs typeface="Montserrat Medium"/>
                <a:sym typeface="Montserrat Medium"/>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a:p>
        </p:txBody>
      </p:sp>
      <p:sp>
        <p:nvSpPr>
          <p:cNvPr id="87" name="Google Shape;87;p30"/>
          <p:cNvSpPr txBox="1">
            <a:spLocks noGrp="1"/>
          </p:cNvSpPr>
          <p:nvPr>
            <p:ph type="ftr" idx="11"/>
          </p:nvPr>
        </p:nvSpPr>
        <p:spPr>
          <a:xfrm>
            <a:off x="316228" y="6188899"/>
            <a:ext cx="3343275" cy="365125"/>
          </a:xfrm>
          <a:prstGeom prst="rect">
            <a:avLst/>
          </a:prstGeom>
          <a:noFill/>
          <a:ln>
            <a:noFill/>
          </a:ln>
        </p:spPr>
        <p:txBody>
          <a:bodyPr spcFirstLastPara="1" wrap="square" lIns="0" tIns="0" rIns="0"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30"/>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Montserrat Medium"/>
                <a:ea typeface="Montserrat Medium"/>
                <a:cs typeface="Montserrat Medium"/>
                <a:sym typeface="Montserrat Medium"/>
              </a:defRPr>
            </a:lvl1pPr>
            <a:lvl2pPr marL="0" marR="0" lvl="1" indent="0" algn="l" rtl="0">
              <a:spcBef>
                <a:spcPts val="0"/>
              </a:spcBef>
              <a:buNone/>
              <a:defRPr sz="1800">
                <a:solidFill>
                  <a:schemeClr val="dk1"/>
                </a:solidFill>
                <a:latin typeface="Montserrat Medium"/>
                <a:ea typeface="Montserrat Medium"/>
                <a:cs typeface="Montserrat Medium"/>
                <a:sym typeface="Montserrat Medium"/>
              </a:defRPr>
            </a:lvl2pPr>
            <a:lvl3pPr marL="0" marR="0" lvl="2" indent="0" algn="l" rtl="0">
              <a:spcBef>
                <a:spcPts val="0"/>
              </a:spcBef>
              <a:buNone/>
              <a:defRPr sz="1800">
                <a:solidFill>
                  <a:schemeClr val="dk1"/>
                </a:solidFill>
                <a:latin typeface="Montserrat Medium"/>
                <a:ea typeface="Montserrat Medium"/>
                <a:cs typeface="Montserrat Medium"/>
                <a:sym typeface="Montserrat Medium"/>
              </a:defRPr>
            </a:lvl3pPr>
            <a:lvl4pPr marL="0" marR="0" lvl="3" indent="0" algn="l" rtl="0">
              <a:spcBef>
                <a:spcPts val="0"/>
              </a:spcBef>
              <a:buNone/>
              <a:defRPr sz="1800">
                <a:solidFill>
                  <a:schemeClr val="dk1"/>
                </a:solidFill>
                <a:latin typeface="Montserrat Medium"/>
                <a:ea typeface="Montserrat Medium"/>
                <a:cs typeface="Montserrat Medium"/>
                <a:sym typeface="Montserrat Medium"/>
              </a:defRPr>
            </a:lvl4pPr>
            <a:lvl5pPr marL="0" marR="0" lvl="4" indent="0" algn="l" rtl="0">
              <a:spcBef>
                <a:spcPts val="0"/>
              </a:spcBef>
              <a:buNone/>
              <a:defRPr sz="1800">
                <a:solidFill>
                  <a:schemeClr val="dk1"/>
                </a:solidFill>
                <a:latin typeface="Montserrat Medium"/>
                <a:ea typeface="Montserrat Medium"/>
                <a:cs typeface="Montserrat Medium"/>
                <a:sym typeface="Montserrat Medium"/>
              </a:defRPr>
            </a:lvl5pPr>
            <a:lvl6pPr marL="0" marR="0" lvl="5" indent="0" algn="l" rtl="0">
              <a:spcBef>
                <a:spcPts val="0"/>
              </a:spcBef>
              <a:buNone/>
              <a:defRPr sz="1800">
                <a:solidFill>
                  <a:schemeClr val="dk1"/>
                </a:solidFill>
                <a:latin typeface="Montserrat Medium"/>
                <a:ea typeface="Montserrat Medium"/>
                <a:cs typeface="Montserrat Medium"/>
                <a:sym typeface="Montserrat Medium"/>
              </a:defRPr>
            </a:lvl6pPr>
            <a:lvl7pPr marL="0" marR="0" lvl="6" indent="0" algn="l" rtl="0">
              <a:spcBef>
                <a:spcPts val="0"/>
              </a:spcBef>
              <a:buNone/>
              <a:defRPr sz="1800">
                <a:solidFill>
                  <a:schemeClr val="dk1"/>
                </a:solidFill>
                <a:latin typeface="Montserrat Medium"/>
                <a:ea typeface="Montserrat Medium"/>
                <a:cs typeface="Montserrat Medium"/>
                <a:sym typeface="Montserrat Medium"/>
              </a:defRPr>
            </a:lvl7pPr>
            <a:lvl8pPr marL="0" marR="0" lvl="7" indent="0" algn="l" rtl="0">
              <a:spcBef>
                <a:spcPts val="0"/>
              </a:spcBef>
              <a:buNone/>
              <a:defRPr sz="1800">
                <a:solidFill>
                  <a:schemeClr val="dk1"/>
                </a:solidFill>
                <a:latin typeface="Montserrat Medium"/>
                <a:ea typeface="Montserrat Medium"/>
                <a:cs typeface="Montserrat Medium"/>
                <a:sym typeface="Montserrat Medium"/>
              </a:defRPr>
            </a:lvl8pPr>
            <a:lvl9pPr marL="0" marR="0" lvl="8" indent="0" algn="l" rtl="0">
              <a:spcBef>
                <a:spcPts val="0"/>
              </a:spcBef>
              <a:buNone/>
              <a:defRPr sz="1800">
                <a:solidFill>
                  <a:schemeClr val="dk1"/>
                </a:solidFill>
                <a:latin typeface="Montserrat Medium"/>
                <a:ea typeface="Montserrat Medium"/>
                <a:cs typeface="Montserrat Medium"/>
                <a:sym typeface="Montserrat Medium"/>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316228" y="684539"/>
            <a:ext cx="11497401" cy="498470"/>
          </a:xfrm>
          <a:prstGeom prst="rect">
            <a:avLst/>
          </a:prstGeom>
          <a:noFill/>
          <a:ln>
            <a:noFill/>
          </a:ln>
        </p:spPr>
        <p:txBody>
          <a:bodyPr spcFirstLastPara="1" wrap="square" lIns="0" tIns="0" rIns="0" bIns="0" anchor="ctr" anchorCtr="0">
            <a:noAutofit/>
          </a:bodyPr>
          <a:lstStyle>
            <a:lvl1pPr marR="0" lvl="0" algn="l" rtl="0">
              <a:lnSpc>
                <a:spcPct val="90000"/>
              </a:lnSpc>
              <a:spcBef>
                <a:spcPts val="0"/>
              </a:spcBef>
              <a:spcAft>
                <a:spcPts val="0"/>
              </a:spcAft>
              <a:buClr>
                <a:schemeClr val="dk2"/>
              </a:buClr>
              <a:buSzPts val="3600"/>
              <a:buFont typeface="Montserrat"/>
              <a:buNone/>
              <a:defRPr sz="3600" b="1" i="0" u="none" strike="noStrike" cap="none">
                <a:solidFill>
                  <a:schemeClr val="dk2"/>
                </a:solidFill>
                <a:latin typeface="Montserrat"/>
                <a:ea typeface="Montserrat"/>
                <a:cs typeface="Montserrat"/>
                <a:sym typeface="Montserra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4"/>
          <p:cNvSpPr txBox="1">
            <a:spLocks noGrp="1"/>
          </p:cNvSpPr>
          <p:nvPr>
            <p:ph type="body" idx="1"/>
          </p:nvPr>
        </p:nvSpPr>
        <p:spPr>
          <a:xfrm>
            <a:off x="316228" y="1689105"/>
            <a:ext cx="11497399" cy="4131467"/>
          </a:xfrm>
          <a:prstGeom prst="rect">
            <a:avLst/>
          </a:prstGeom>
          <a:noFill/>
          <a:ln>
            <a:noFill/>
          </a:ln>
        </p:spPr>
        <p:txBody>
          <a:bodyPr spcFirstLastPara="1" wrap="square" lIns="0" tIns="0" rIns="0" bIns="0" anchor="t" anchorCtr="0">
            <a:noAutofit/>
          </a:bodyPr>
          <a:lstStyle>
            <a:lvl1pPr marL="457200" marR="0" lvl="0" indent="-228600" algn="l" rtl="0">
              <a:lnSpc>
                <a:spcPct val="120000"/>
              </a:lnSpc>
              <a:spcBef>
                <a:spcPts val="0"/>
              </a:spcBef>
              <a:spcAft>
                <a:spcPts val="0"/>
              </a:spcAft>
              <a:buClr>
                <a:schemeClr val="dk1"/>
              </a:buClr>
              <a:buSzPts val="1400"/>
              <a:buFont typeface="Arial"/>
              <a:buNone/>
              <a:defRPr sz="1400" b="0" i="0" u="none" strike="noStrike" cap="none">
                <a:solidFill>
                  <a:schemeClr val="dk1"/>
                </a:solidFill>
                <a:latin typeface="Montserrat Medium"/>
                <a:ea typeface="Montserrat Medium"/>
                <a:cs typeface="Montserrat Medium"/>
                <a:sym typeface="Montserrat Medium"/>
              </a:defRPr>
            </a:lvl1pPr>
            <a:lvl2pPr marL="914400" marR="0" lvl="1" indent="-317500" algn="l" rtl="0">
              <a:lnSpc>
                <a:spcPct val="120000"/>
              </a:lnSpc>
              <a:spcBef>
                <a:spcPts val="600"/>
              </a:spcBef>
              <a:spcAft>
                <a:spcPts val="0"/>
              </a:spcAft>
              <a:buClr>
                <a:schemeClr val="dk1"/>
              </a:buClr>
              <a:buSzPts val="1400"/>
              <a:buFont typeface="Arial"/>
              <a:buChar char="•"/>
              <a:defRPr sz="1400" b="0" i="0" u="none" strike="noStrike" cap="none">
                <a:solidFill>
                  <a:schemeClr val="dk1"/>
                </a:solidFill>
                <a:latin typeface="Montserrat Medium"/>
                <a:ea typeface="Montserrat Medium"/>
                <a:cs typeface="Montserrat Medium"/>
                <a:sym typeface="Montserrat Medium"/>
              </a:defRPr>
            </a:lvl2pPr>
            <a:lvl3pPr marL="1371600" marR="0" lvl="2" indent="-304800" algn="l" rtl="0">
              <a:lnSpc>
                <a:spcPct val="120000"/>
              </a:lnSpc>
              <a:spcBef>
                <a:spcPts val="600"/>
              </a:spcBef>
              <a:spcAft>
                <a:spcPts val="0"/>
              </a:spcAft>
              <a:buClr>
                <a:schemeClr val="dk1"/>
              </a:buClr>
              <a:buSzPts val="1200"/>
              <a:buFont typeface="Arial"/>
              <a:buChar char="⎼"/>
              <a:defRPr sz="1200" b="0" i="0" u="none" strike="noStrike" cap="none">
                <a:solidFill>
                  <a:schemeClr val="dk1"/>
                </a:solidFill>
                <a:latin typeface="Montserrat Medium"/>
                <a:ea typeface="Montserrat Medium"/>
                <a:cs typeface="Montserrat Medium"/>
                <a:sym typeface="Montserrat Medium"/>
              </a:defRPr>
            </a:lvl3pPr>
            <a:lvl4pPr marL="1828800" marR="0" lvl="3" indent="-304800" algn="l" rtl="0">
              <a:lnSpc>
                <a:spcPct val="120000"/>
              </a:lnSpc>
              <a:spcBef>
                <a:spcPts val="600"/>
              </a:spcBef>
              <a:spcAft>
                <a:spcPts val="0"/>
              </a:spcAft>
              <a:buClr>
                <a:schemeClr val="dk1"/>
              </a:buClr>
              <a:buSzPts val="1200"/>
              <a:buFont typeface="NTR"/>
              <a:buChar char="»"/>
              <a:defRPr sz="1200" b="0" i="0" u="none" strike="noStrike" cap="none">
                <a:solidFill>
                  <a:schemeClr val="dk1"/>
                </a:solidFill>
                <a:latin typeface="Montserrat Light"/>
                <a:ea typeface="Montserrat Light"/>
                <a:cs typeface="Montserrat Light"/>
                <a:sym typeface="Montserrat Light"/>
              </a:defRPr>
            </a:lvl4pPr>
            <a:lvl5pPr marL="2286000" marR="0" lvl="4" indent="-276225" algn="l" rtl="0">
              <a:lnSpc>
                <a:spcPct val="100000"/>
              </a:lnSpc>
              <a:spcBef>
                <a:spcPts val="600"/>
              </a:spcBef>
              <a:spcAft>
                <a:spcPts val="0"/>
              </a:spcAft>
              <a:buClr>
                <a:schemeClr val="dk1"/>
              </a:buClr>
              <a:buSzPts val="750"/>
              <a:buFont typeface="Arial"/>
              <a:buChar char="•"/>
              <a:defRPr sz="750" b="0" i="0" u="none" strike="noStrike" cap="none">
                <a:solidFill>
                  <a:schemeClr val="dk1"/>
                </a:solidFill>
                <a:latin typeface="Montserrat Light"/>
                <a:ea typeface="Montserrat Light"/>
                <a:cs typeface="Montserrat Light"/>
                <a:sym typeface="Montserrat Light"/>
              </a:defRPr>
            </a:lvl5pPr>
            <a:lvl6pPr marL="2743200" marR="0" lvl="5" indent="-314325" algn="l" rtl="0">
              <a:lnSpc>
                <a:spcPct val="90000"/>
              </a:lnSpc>
              <a:spcBef>
                <a:spcPts val="600"/>
              </a:spcBef>
              <a:spcAft>
                <a:spcPts val="0"/>
              </a:spcAft>
              <a:buClr>
                <a:schemeClr val="dk1"/>
              </a:buClr>
              <a:buSzPts val="1350"/>
              <a:buFont typeface="Arial"/>
              <a:buChar char="•"/>
              <a:defRPr sz="1350" b="0" i="0" u="none" strike="noStrike" cap="none">
                <a:solidFill>
                  <a:schemeClr val="dk1"/>
                </a:solidFill>
                <a:latin typeface="Montserrat Medium"/>
                <a:ea typeface="Montserrat Medium"/>
                <a:cs typeface="Montserrat Medium"/>
                <a:sym typeface="Montserrat Medium"/>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Montserrat Medium"/>
                <a:ea typeface="Montserrat Medium"/>
                <a:cs typeface="Montserrat Medium"/>
                <a:sym typeface="Montserrat Medium"/>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Montserrat Medium"/>
                <a:ea typeface="Montserrat Medium"/>
                <a:cs typeface="Montserrat Medium"/>
                <a:sym typeface="Montserrat Medium"/>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Montserrat Medium"/>
                <a:ea typeface="Montserrat Medium"/>
                <a:cs typeface="Montserrat Medium"/>
                <a:sym typeface="Montserrat Medium"/>
              </a:defRPr>
            </a:lvl9pPr>
          </a:lstStyle>
          <a:p>
            <a:endParaRPr/>
          </a:p>
        </p:txBody>
      </p:sp>
      <p:grpSp>
        <p:nvGrpSpPr>
          <p:cNvPr id="12" name="Google Shape;12;p24"/>
          <p:cNvGrpSpPr/>
          <p:nvPr/>
        </p:nvGrpSpPr>
        <p:grpSpPr>
          <a:xfrm>
            <a:off x="11316155" y="6128859"/>
            <a:ext cx="412476" cy="435982"/>
            <a:chOff x="1841" y="2"/>
            <a:chExt cx="4000" cy="4318"/>
          </a:xfrm>
        </p:grpSpPr>
        <p:sp>
          <p:nvSpPr>
            <p:cNvPr id="13" name="Google Shape;13;p24"/>
            <p:cNvSpPr/>
            <p:nvPr/>
          </p:nvSpPr>
          <p:spPr>
            <a:xfrm>
              <a:off x="1972" y="2556"/>
              <a:ext cx="3779" cy="1764"/>
            </a:xfrm>
            <a:custGeom>
              <a:avLst/>
              <a:gdLst/>
              <a:ahLst/>
              <a:cxnLst/>
              <a:rect l="l" t="t" r="r" b="b"/>
              <a:pathLst>
                <a:path w="2181" h="1019" extrusionOk="0">
                  <a:moveTo>
                    <a:pt x="1634" y="700"/>
                  </a:moveTo>
                  <a:cubicBezTo>
                    <a:pt x="1739" y="267"/>
                    <a:pt x="1739" y="267"/>
                    <a:pt x="1739" y="267"/>
                  </a:cubicBezTo>
                  <a:cubicBezTo>
                    <a:pt x="1845" y="700"/>
                    <a:pt x="1845" y="700"/>
                    <a:pt x="1845" y="700"/>
                  </a:cubicBezTo>
                  <a:cubicBezTo>
                    <a:pt x="2000" y="700"/>
                    <a:pt x="2000" y="700"/>
                    <a:pt x="2000" y="700"/>
                  </a:cubicBezTo>
                  <a:cubicBezTo>
                    <a:pt x="2002" y="694"/>
                    <a:pt x="2002" y="694"/>
                    <a:pt x="2002" y="694"/>
                  </a:cubicBezTo>
                  <a:cubicBezTo>
                    <a:pt x="2181" y="15"/>
                    <a:pt x="2181" y="15"/>
                    <a:pt x="2181" y="15"/>
                  </a:cubicBezTo>
                  <a:cubicBezTo>
                    <a:pt x="2023" y="15"/>
                    <a:pt x="2023" y="15"/>
                    <a:pt x="2023" y="15"/>
                  </a:cubicBezTo>
                  <a:cubicBezTo>
                    <a:pt x="1921" y="454"/>
                    <a:pt x="1921" y="454"/>
                    <a:pt x="1921" y="454"/>
                  </a:cubicBezTo>
                  <a:cubicBezTo>
                    <a:pt x="1814" y="15"/>
                    <a:pt x="1814" y="15"/>
                    <a:pt x="1814" y="15"/>
                  </a:cubicBezTo>
                  <a:cubicBezTo>
                    <a:pt x="1666" y="15"/>
                    <a:pt x="1666" y="15"/>
                    <a:pt x="1666" y="15"/>
                  </a:cubicBezTo>
                  <a:cubicBezTo>
                    <a:pt x="1558" y="449"/>
                    <a:pt x="1558" y="449"/>
                    <a:pt x="1558" y="449"/>
                  </a:cubicBezTo>
                  <a:cubicBezTo>
                    <a:pt x="1459" y="15"/>
                    <a:pt x="1459" y="15"/>
                    <a:pt x="1459" y="15"/>
                  </a:cubicBezTo>
                  <a:cubicBezTo>
                    <a:pt x="1298" y="15"/>
                    <a:pt x="1298" y="15"/>
                    <a:pt x="1298" y="15"/>
                  </a:cubicBezTo>
                  <a:cubicBezTo>
                    <a:pt x="1476" y="700"/>
                    <a:pt x="1476" y="700"/>
                    <a:pt x="1476" y="700"/>
                  </a:cubicBezTo>
                  <a:lnTo>
                    <a:pt x="1634" y="700"/>
                  </a:lnTo>
                  <a:close/>
                  <a:moveTo>
                    <a:pt x="170" y="263"/>
                  </a:moveTo>
                  <a:cubicBezTo>
                    <a:pt x="542" y="700"/>
                    <a:pt x="542" y="700"/>
                    <a:pt x="542" y="700"/>
                  </a:cubicBezTo>
                  <a:cubicBezTo>
                    <a:pt x="701" y="700"/>
                    <a:pt x="701" y="700"/>
                    <a:pt x="701" y="700"/>
                  </a:cubicBezTo>
                  <a:cubicBezTo>
                    <a:pt x="701" y="15"/>
                    <a:pt x="701" y="15"/>
                    <a:pt x="701" y="15"/>
                  </a:cubicBezTo>
                  <a:cubicBezTo>
                    <a:pt x="547" y="15"/>
                    <a:pt x="547" y="15"/>
                    <a:pt x="547" y="15"/>
                  </a:cubicBezTo>
                  <a:cubicBezTo>
                    <a:pt x="547" y="453"/>
                    <a:pt x="547" y="453"/>
                    <a:pt x="547" y="453"/>
                  </a:cubicBezTo>
                  <a:cubicBezTo>
                    <a:pt x="174" y="15"/>
                    <a:pt x="174" y="15"/>
                    <a:pt x="174" y="15"/>
                  </a:cubicBezTo>
                  <a:cubicBezTo>
                    <a:pt x="16" y="15"/>
                    <a:pt x="16" y="15"/>
                    <a:pt x="16" y="15"/>
                  </a:cubicBezTo>
                  <a:cubicBezTo>
                    <a:pt x="16" y="700"/>
                    <a:pt x="16" y="700"/>
                    <a:pt x="16" y="700"/>
                  </a:cubicBezTo>
                  <a:cubicBezTo>
                    <a:pt x="170" y="700"/>
                    <a:pt x="170" y="700"/>
                    <a:pt x="170" y="700"/>
                  </a:cubicBezTo>
                  <a:lnTo>
                    <a:pt x="170" y="263"/>
                  </a:lnTo>
                  <a:close/>
                  <a:moveTo>
                    <a:pt x="108" y="929"/>
                  </a:moveTo>
                  <a:cubicBezTo>
                    <a:pt x="162" y="929"/>
                    <a:pt x="162" y="929"/>
                    <a:pt x="162" y="929"/>
                  </a:cubicBezTo>
                  <a:cubicBezTo>
                    <a:pt x="162" y="969"/>
                    <a:pt x="162" y="969"/>
                    <a:pt x="162" y="969"/>
                  </a:cubicBezTo>
                  <a:cubicBezTo>
                    <a:pt x="149" y="979"/>
                    <a:pt x="131" y="985"/>
                    <a:pt x="111" y="985"/>
                  </a:cubicBezTo>
                  <a:cubicBezTo>
                    <a:pt x="68" y="985"/>
                    <a:pt x="39" y="953"/>
                    <a:pt x="39" y="909"/>
                  </a:cubicBezTo>
                  <a:cubicBezTo>
                    <a:pt x="39" y="909"/>
                    <a:pt x="39" y="909"/>
                    <a:pt x="39" y="909"/>
                  </a:cubicBezTo>
                  <a:cubicBezTo>
                    <a:pt x="39" y="868"/>
                    <a:pt x="69" y="834"/>
                    <a:pt x="108" y="834"/>
                  </a:cubicBezTo>
                  <a:cubicBezTo>
                    <a:pt x="135" y="834"/>
                    <a:pt x="151" y="843"/>
                    <a:pt x="167" y="857"/>
                  </a:cubicBezTo>
                  <a:cubicBezTo>
                    <a:pt x="191" y="829"/>
                    <a:pt x="191" y="829"/>
                    <a:pt x="191" y="829"/>
                  </a:cubicBezTo>
                  <a:cubicBezTo>
                    <a:pt x="169" y="810"/>
                    <a:pt x="146" y="800"/>
                    <a:pt x="109" y="800"/>
                  </a:cubicBezTo>
                  <a:cubicBezTo>
                    <a:pt x="45" y="800"/>
                    <a:pt x="0" y="850"/>
                    <a:pt x="0" y="909"/>
                  </a:cubicBezTo>
                  <a:cubicBezTo>
                    <a:pt x="0" y="910"/>
                    <a:pt x="0" y="910"/>
                    <a:pt x="0" y="910"/>
                  </a:cubicBezTo>
                  <a:cubicBezTo>
                    <a:pt x="0" y="972"/>
                    <a:pt x="44" y="1019"/>
                    <a:pt x="110" y="1019"/>
                  </a:cubicBezTo>
                  <a:cubicBezTo>
                    <a:pt x="148" y="1019"/>
                    <a:pt x="177" y="1004"/>
                    <a:pt x="198" y="986"/>
                  </a:cubicBezTo>
                  <a:cubicBezTo>
                    <a:pt x="198" y="897"/>
                    <a:pt x="198" y="897"/>
                    <a:pt x="198" y="897"/>
                  </a:cubicBezTo>
                  <a:cubicBezTo>
                    <a:pt x="108" y="897"/>
                    <a:pt x="108" y="897"/>
                    <a:pt x="108" y="897"/>
                  </a:cubicBezTo>
                  <a:lnTo>
                    <a:pt x="108" y="929"/>
                  </a:lnTo>
                  <a:close/>
                  <a:moveTo>
                    <a:pt x="332" y="800"/>
                  </a:moveTo>
                  <a:cubicBezTo>
                    <a:pt x="267" y="800"/>
                    <a:pt x="221" y="850"/>
                    <a:pt x="221" y="909"/>
                  </a:cubicBezTo>
                  <a:cubicBezTo>
                    <a:pt x="221" y="910"/>
                    <a:pt x="221" y="910"/>
                    <a:pt x="221" y="910"/>
                  </a:cubicBezTo>
                  <a:cubicBezTo>
                    <a:pt x="221" y="970"/>
                    <a:pt x="266" y="1019"/>
                    <a:pt x="331" y="1019"/>
                  </a:cubicBezTo>
                  <a:cubicBezTo>
                    <a:pt x="396" y="1019"/>
                    <a:pt x="442" y="969"/>
                    <a:pt x="442" y="909"/>
                  </a:cubicBezTo>
                  <a:cubicBezTo>
                    <a:pt x="442" y="909"/>
                    <a:pt x="442" y="909"/>
                    <a:pt x="442" y="909"/>
                  </a:cubicBezTo>
                  <a:cubicBezTo>
                    <a:pt x="442" y="849"/>
                    <a:pt x="397" y="800"/>
                    <a:pt x="332" y="800"/>
                  </a:cubicBezTo>
                  <a:close/>
                  <a:moveTo>
                    <a:pt x="403" y="910"/>
                  </a:moveTo>
                  <a:cubicBezTo>
                    <a:pt x="403" y="951"/>
                    <a:pt x="374" y="985"/>
                    <a:pt x="332" y="985"/>
                  </a:cubicBezTo>
                  <a:cubicBezTo>
                    <a:pt x="290" y="985"/>
                    <a:pt x="260" y="950"/>
                    <a:pt x="260" y="909"/>
                  </a:cubicBezTo>
                  <a:cubicBezTo>
                    <a:pt x="260" y="909"/>
                    <a:pt x="260" y="909"/>
                    <a:pt x="260" y="909"/>
                  </a:cubicBezTo>
                  <a:cubicBezTo>
                    <a:pt x="260" y="867"/>
                    <a:pt x="289" y="834"/>
                    <a:pt x="331" y="834"/>
                  </a:cubicBezTo>
                  <a:cubicBezTo>
                    <a:pt x="373" y="834"/>
                    <a:pt x="403" y="868"/>
                    <a:pt x="403" y="909"/>
                  </a:cubicBezTo>
                  <a:lnTo>
                    <a:pt x="403" y="910"/>
                  </a:lnTo>
                  <a:close/>
                  <a:moveTo>
                    <a:pt x="545" y="966"/>
                  </a:moveTo>
                  <a:cubicBezTo>
                    <a:pt x="481" y="803"/>
                    <a:pt x="481" y="803"/>
                    <a:pt x="481" y="803"/>
                  </a:cubicBezTo>
                  <a:cubicBezTo>
                    <a:pt x="440" y="803"/>
                    <a:pt x="440" y="803"/>
                    <a:pt x="440" y="803"/>
                  </a:cubicBezTo>
                  <a:cubicBezTo>
                    <a:pt x="528" y="1017"/>
                    <a:pt x="528" y="1017"/>
                    <a:pt x="528" y="1017"/>
                  </a:cubicBezTo>
                  <a:cubicBezTo>
                    <a:pt x="560" y="1017"/>
                    <a:pt x="560" y="1017"/>
                    <a:pt x="560" y="1017"/>
                  </a:cubicBezTo>
                  <a:cubicBezTo>
                    <a:pt x="649" y="803"/>
                    <a:pt x="649" y="803"/>
                    <a:pt x="649" y="803"/>
                  </a:cubicBezTo>
                  <a:cubicBezTo>
                    <a:pt x="608" y="803"/>
                    <a:pt x="608" y="803"/>
                    <a:pt x="608" y="803"/>
                  </a:cubicBezTo>
                  <a:lnTo>
                    <a:pt x="545" y="966"/>
                  </a:lnTo>
                  <a:close/>
                  <a:moveTo>
                    <a:pt x="711" y="925"/>
                  </a:moveTo>
                  <a:cubicBezTo>
                    <a:pt x="817" y="925"/>
                    <a:pt x="817" y="925"/>
                    <a:pt x="817" y="925"/>
                  </a:cubicBezTo>
                  <a:cubicBezTo>
                    <a:pt x="817" y="892"/>
                    <a:pt x="817" y="892"/>
                    <a:pt x="817" y="892"/>
                  </a:cubicBezTo>
                  <a:cubicBezTo>
                    <a:pt x="711" y="892"/>
                    <a:pt x="711" y="892"/>
                    <a:pt x="711" y="892"/>
                  </a:cubicBezTo>
                  <a:cubicBezTo>
                    <a:pt x="711" y="837"/>
                    <a:pt x="711" y="837"/>
                    <a:pt x="711" y="837"/>
                  </a:cubicBezTo>
                  <a:cubicBezTo>
                    <a:pt x="831" y="837"/>
                    <a:pt x="831" y="837"/>
                    <a:pt x="831" y="837"/>
                  </a:cubicBezTo>
                  <a:cubicBezTo>
                    <a:pt x="831" y="803"/>
                    <a:pt x="831" y="803"/>
                    <a:pt x="831" y="803"/>
                  </a:cubicBezTo>
                  <a:cubicBezTo>
                    <a:pt x="674" y="803"/>
                    <a:pt x="674" y="803"/>
                    <a:pt x="674" y="803"/>
                  </a:cubicBezTo>
                  <a:cubicBezTo>
                    <a:pt x="674" y="1015"/>
                    <a:pt x="674" y="1015"/>
                    <a:pt x="674" y="1015"/>
                  </a:cubicBezTo>
                  <a:cubicBezTo>
                    <a:pt x="833" y="1015"/>
                    <a:pt x="833" y="1015"/>
                    <a:pt x="833" y="1015"/>
                  </a:cubicBezTo>
                  <a:cubicBezTo>
                    <a:pt x="833" y="982"/>
                    <a:pt x="833" y="982"/>
                    <a:pt x="833" y="982"/>
                  </a:cubicBezTo>
                  <a:cubicBezTo>
                    <a:pt x="711" y="982"/>
                    <a:pt x="711" y="982"/>
                    <a:pt x="711" y="982"/>
                  </a:cubicBezTo>
                  <a:lnTo>
                    <a:pt x="711" y="925"/>
                  </a:lnTo>
                  <a:close/>
                  <a:moveTo>
                    <a:pt x="1042" y="871"/>
                  </a:moveTo>
                  <a:cubicBezTo>
                    <a:pt x="1042" y="870"/>
                    <a:pt x="1042" y="870"/>
                    <a:pt x="1042" y="870"/>
                  </a:cubicBezTo>
                  <a:cubicBezTo>
                    <a:pt x="1042" y="852"/>
                    <a:pt x="1035" y="836"/>
                    <a:pt x="1024" y="825"/>
                  </a:cubicBezTo>
                  <a:cubicBezTo>
                    <a:pt x="1011" y="811"/>
                    <a:pt x="990" y="803"/>
                    <a:pt x="963" y="803"/>
                  </a:cubicBezTo>
                  <a:cubicBezTo>
                    <a:pt x="869" y="803"/>
                    <a:pt x="869" y="803"/>
                    <a:pt x="869" y="803"/>
                  </a:cubicBezTo>
                  <a:cubicBezTo>
                    <a:pt x="869" y="1015"/>
                    <a:pt x="869" y="1015"/>
                    <a:pt x="869" y="1015"/>
                  </a:cubicBezTo>
                  <a:cubicBezTo>
                    <a:pt x="906" y="1015"/>
                    <a:pt x="906" y="1015"/>
                    <a:pt x="906" y="1015"/>
                  </a:cubicBezTo>
                  <a:cubicBezTo>
                    <a:pt x="906" y="942"/>
                    <a:pt x="906" y="942"/>
                    <a:pt x="906" y="942"/>
                  </a:cubicBezTo>
                  <a:cubicBezTo>
                    <a:pt x="952" y="942"/>
                    <a:pt x="952" y="942"/>
                    <a:pt x="952" y="942"/>
                  </a:cubicBezTo>
                  <a:cubicBezTo>
                    <a:pt x="1005" y="1015"/>
                    <a:pt x="1005" y="1015"/>
                    <a:pt x="1005" y="1015"/>
                  </a:cubicBezTo>
                  <a:cubicBezTo>
                    <a:pt x="1048" y="1015"/>
                    <a:pt x="1048" y="1015"/>
                    <a:pt x="1048" y="1015"/>
                  </a:cubicBezTo>
                  <a:cubicBezTo>
                    <a:pt x="991" y="935"/>
                    <a:pt x="991" y="935"/>
                    <a:pt x="991" y="935"/>
                  </a:cubicBezTo>
                  <a:cubicBezTo>
                    <a:pt x="1021" y="927"/>
                    <a:pt x="1042" y="906"/>
                    <a:pt x="1042" y="871"/>
                  </a:cubicBezTo>
                  <a:close/>
                  <a:moveTo>
                    <a:pt x="906" y="908"/>
                  </a:moveTo>
                  <a:cubicBezTo>
                    <a:pt x="906" y="837"/>
                    <a:pt x="906" y="837"/>
                    <a:pt x="906" y="837"/>
                  </a:cubicBezTo>
                  <a:cubicBezTo>
                    <a:pt x="960" y="837"/>
                    <a:pt x="960" y="837"/>
                    <a:pt x="960" y="837"/>
                  </a:cubicBezTo>
                  <a:cubicBezTo>
                    <a:pt x="988" y="837"/>
                    <a:pt x="1004" y="850"/>
                    <a:pt x="1004" y="872"/>
                  </a:cubicBezTo>
                  <a:cubicBezTo>
                    <a:pt x="1004" y="873"/>
                    <a:pt x="1004" y="873"/>
                    <a:pt x="1004" y="873"/>
                  </a:cubicBezTo>
                  <a:cubicBezTo>
                    <a:pt x="1004" y="894"/>
                    <a:pt x="987" y="908"/>
                    <a:pt x="960" y="908"/>
                  </a:cubicBezTo>
                  <a:lnTo>
                    <a:pt x="906" y="908"/>
                  </a:lnTo>
                  <a:close/>
                  <a:moveTo>
                    <a:pt x="1223" y="950"/>
                  </a:moveTo>
                  <a:cubicBezTo>
                    <a:pt x="1109" y="803"/>
                    <a:pt x="1109" y="803"/>
                    <a:pt x="1109" y="803"/>
                  </a:cubicBezTo>
                  <a:cubicBezTo>
                    <a:pt x="1075" y="803"/>
                    <a:pt x="1075" y="803"/>
                    <a:pt x="1075" y="803"/>
                  </a:cubicBezTo>
                  <a:cubicBezTo>
                    <a:pt x="1075" y="1015"/>
                    <a:pt x="1075" y="1015"/>
                    <a:pt x="1075" y="1015"/>
                  </a:cubicBezTo>
                  <a:cubicBezTo>
                    <a:pt x="1111" y="1015"/>
                    <a:pt x="1111" y="1015"/>
                    <a:pt x="1111" y="1015"/>
                  </a:cubicBezTo>
                  <a:cubicBezTo>
                    <a:pt x="1111" y="864"/>
                    <a:pt x="1111" y="864"/>
                    <a:pt x="1111" y="864"/>
                  </a:cubicBezTo>
                  <a:cubicBezTo>
                    <a:pt x="1228" y="1015"/>
                    <a:pt x="1228" y="1015"/>
                    <a:pt x="1228" y="1015"/>
                  </a:cubicBezTo>
                  <a:cubicBezTo>
                    <a:pt x="1259" y="1015"/>
                    <a:pt x="1259" y="1015"/>
                    <a:pt x="1259" y="1015"/>
                  </a:cubicBezTo>
                  <a:cubicBezTo>
                    <a:pt x="1259" y="803"/>
                    <a:pt x="1259" y="803"/>
                    <a:pt x="1259" y="803"/>
                  </a:cubicBezTo>
                  <a:cubicBezTo>
                    <a:pt x="1223" y="803"/>
                    <a:pt x="1223" y="803"/>
                    <a:pt x="1223" y="803"/>
                  </a:cubicBezTo>
                  <a:lnTo>
                    <a:pt x="1223" y="950"/>
                  </a:lnTo>
                  <a:close/>
                  <a:moveTo>
                    <a:pt x="1401" y="904"/>
                  </a:moveTo>
                  <a:cubicBezTo>
                    <a:pt x="1337" y="803"/>
                    <a:pt x="1337" y="803"/>
                    <a:pt x="1337" y="803"/>
                  </a:cubicBezTo>
                  <a:cubicBezTo>
                    <a:pt x="1297" y="803"/>
                    <a:pt x="1297" y="803"/>
                    <a:pt x="1297" y="803"/>
                  </a:cubicBezTo>
                  <a:cubicBezTo>
                    <a:pt x="1297" y="1015"/>
                    <a:pt x="1297" y="1015"/>
                    <a:pt x="1297" y="1015"/>
                  </a:cubicBezTo>
                  <a:cubicBezTo>
                    <a:pt x="1334" y="1015"/>
                    <a:pt x="1334" y="1015"/>
                    <a:pt x="1334" y="1015"/>
                  </a:cubicBezTo>
                  <a:cubicBezTo>
                    <a:pt x="1334" y="864"/>
                    <a:pt x="1334" y="864"/>
                    <a:pt x="1334" y="864"/>
                  </a:cubicBezTo>
                  <a:cubicBezTo>
                    <a:pt x="1400" y="963"/>
                    <a:pt x="1400" y="963"/>
                    <a:pt x="1400" y="963"/>
                  </a:cubicBezTo>
                  <a:cubicBezTo>
                    <a:pt x="1401" y="963"/>
                    <a:pt x="1401" y="963"/>
                    <a:pt x="1401" y="963"/>
                  </a:cubicBezTo>
                  <a:cubicBezTo>
                    <a:pt x="1468" y="863"/>
                    <a:pt x="1468" y="863"/>
                    <a:pt x="1468" y="863"/>
                  </a:cubicBezTo>
                  <a:cubicBezTo>
                    <a:pt x="1468" y="1015"/>
                    <a:pt x="1468" y="1015"/>
                    <a:pt x="1468" y="1015"/>
                  </a:cubicBezTo>
                  <a:cubicBezTo>
                    <a:pt x="1505" y="1015"/>
                    <a:pt x="1505" y="1015"/>
                    <a:pt x="1505" y="1015"/>
                  </a:cubicBezTo>
                  <a:cubicBezTo>
                    <a:pt x="1505" y="803"/>
                    <a:pt x="1505" y="803"/>
                    <a:pt x="1505" y="803"/>
                  </a:cubicBezTo>
                  <a:cubicBezTo>
                    <a:pt x="1466" y="803"/>
                    <a:pt x="1466" y="803"/>
                    <a:pt x="1466" y="803"/>
                  </a:cubicBezTo>
                  <a:lnTo>
                    <a:pt x="1401" y="904"/>
                  </a:lnTo>
                  <a:close/>
                  <a:moveTo>
                    <a:pt x="1578" y="925"/>
                  </a:moveTo>
                  <a:cubicBezTo>
                    <a:pt x="1684" y="925"/>
                    <a:pt x="1684" y="925"/>
                    <a:pt x="1684" y="925"/>
                  </a:cubicBezTo>
                  <a:cubicBezTo>
                    <a:pt x="1684" y="892"/>
                    <a:pt x="1684" y="892"/>
                    <a:pt x="1684" y="892"/>
                  </a:cubicBezTo>
                  <a:cubicBezTo>
                    <a:pt x="1578" y="892"/>
                    <a:pt x="1578" y="892"/>
                    <a:pt x="1578" y="892"/>
                  </a:cubicBezTo>
                  <a:cubicBezTo>
                    <a:pt x="1578" y="837"/>
                    <a:pt x="1578" y="837"/>
                    <a:pt x="1578" y="837"/>
                  </a:cubicBezTo>
                  <a:cubicBezTo>
                    <a:pt x="1698" y="837"/>
                    <a:pt x="1698" y="837"/>
                    <a:pt x="1698" y="837"/>
                  </a:cubicBezTo>
                  <a:cubicBezTo>
                    <a:pt x="1698" y="803"/>
                    <a:pt x="1698" y="803"/>
                    <a:pt x="1698" y="803"/>
                  </a:cubicBezTo>
                  <a:cubicBezTo>
                    <a:pt x="1541" y="803"/>
                    <a:pt x="1541" y="803"/>
                    <a:pt x="1541" y="803"/>
                  </a:cubicBezTo>
                  <a:cubicBezTo>
                    <a:pt x="1541" y="1015"/>
                    <a:pt x="1541" y="1015"/>
                    <a:pt x="1541" y="1015"/>
                  </a:cubicBezTo>
                  <a:cubicBezTo>
                    <a:pt x="1700" y="1015"/>
                    <a:pt x="1700" y="1015"/>
                    <a:pt x="1700" y="1015"/>
                  </a:cubicBezTo>
                  <a:cubicBezTo>
                    <a:pt x="1700" y="982"/>
                    <a:pt x="1700" y="982"/>
                    <a:pt x="1700" y="982"/>
                  </a:cubicBezTo>
                  <a:cubicBezTo>
                    <a:pt x="1578" y="982"/>
                    <a:pt x="1578" y="982"/>
                    <a:pt x="1578" y="982"/>
                  </a:cubicBezTo>
                  <a:lnTo>
                    <a:pt x="1578" y="925"/>
                  </a:lnTo>
                  <a:close/>
                  <a:moveTo>
                    <a:pt x="1884" y="950"/>
                  </a:moveTo>
                  <a:cubicBezTo>
                    <a:pt x="1771" y="803"/>
                    <a:pt x="1771" y="803"/>
                    <a:pt x="1771" y="803"/>
                  </a:cubicBezTo>
                  <a:cubicBezTo>
                    <a:pt x="1736" y="803"/>
                    <a:pt x="1736" y="803"/>
                    <a:pt x="1736" y="803"/>
                  </a:cubicBezTo>
                  <a:cubicBezTo>
                    <a:pt x="1736" y="1015"/>
                    <a:pt x="1736" y="1015"/>
                    <a:pt x="1736" y="1015"/>
                  </a:cubicBezTo>
                  <a:cubicBezTo>
                    <a:pt x="1773" y="1015"/>
                    <a:pt x="1773" y="1015"/>
                    <a:pt x="1773" y="1015"/>
                  </a:cubicBezTo>
                  <a:cubicBezTo>
                    <a:pt x="1773" y="864"/>
                    <a:pt x="1773" y="864"/>
                    <a:pt x="1773" y="864"/>
                  </a:cubicBezTo>
                  <a:cubicBezTo>
                    <a:pt x="1890" y="1015"/>
                    <a:pt x="1890" y="1015"/>
                    <a:pt x="1890" y="1015"/>
                  </a:cubicBezTo>
                  <a:cubicBezTo>
                    <a:pt x="1921" y="1015"/>
                    <a:pt x="1921" y="1015"/>
                    <a:pt x="1921" y="1015"/>
                  </a:cubicBezTo>
                  <a:cubicBezTo>
                    <a:pt x="1921" y="803"/>
                    <a:pt x="1921" y="803"/>
                    <a:pt x="1921" y="803"/>
                  </a:cubicBezTo>
                  <a:cubicBezTo>
                    <a:pt x="1884" y="803"/>
                    <a:pt x="1884" y="803"/>
                    <a:pt x="1884" y="803"/>
                  </a:cubicBezTo>
                  <a:lnTo>
                    <a:pt x="1884" y="950"/>
                  </a:lnTo>
                  <a:close/>
                  <a:moveTo>
                    <a:pt x="1950" y="838"/>
                  </a:moveTo>
                  <a:cubicBezTo>
                    <a:pt x="2018" y="838"/>
                    <a:pt x="2018" y="838"/>
                    <a:pt x="2018" y="838"/>
                  </a:cubicBezTo>
                  <a:cubicBezTo>
                    <a:pt x="2018" y="1015"/>
                    <a:pt x="2018" y="1015"/>
                    <a:pt x="2018" y="1015"/>
                  </a:cubicBezTo>
                  <a:cubicBezTo>
                    <a:pt x="2055" y="1015"/>
                    <a:pt x="2055" y="1015"/>
                    <a:pt x="2055" y="1015"/>
                  </a:cubicBezTo>
                  <a:cubicBezTo>
                    <a:pt x="2055" y="838"/>
                    <a:pt x="2055" y="838"/>
                    <a:pt x="2055" y="838"/>
                  </a:cubicBezTo>
                  <a:cubicBezTo>
                    <a:pt x="2122" y="838"/>
                    <a:pt x="2122" y="838"/>
                    <a:pt x="2122" y="838"/>
                  </a:cubicBezTo>
                  <a:cubicBezTo>
                    <a:pt x="2122" y="803"/>
                    <a:pt x="2122" y="803"/>
                    <a:pt x="2122" y="803"/>
                  </a:cubicBezTo>
                  <a:cubicBezTo>
                    <a:pt x="1950" y="803"/>
                    <a:pt x="1950" y="803"/>
                    <a:pt x="1950" y="803"/>
                  </a:cubicBezTo>
                  <a:lnTo>
                    <a:pt x="1950" y="838"/>
                  </a:lnTo>
                  <a:close/>
                  <a:moveTo>
                    <a:pt x="1073" y="290"/>
                  </a:moveTo>
                  <a:cubicBezTo>
                    <a:pt x="952" y="259"/>
                    <a:pt x="923" y="244"/>
                    <a:pt x="923" y="198"/>
                  </a:cubicBezTo>
                  <a:cubicBezTo>
                    <a:pt x="923" y="196"/>
                    <a:pt x="923" y="196"/>
                    <a:pt x="923" y="196"/>
                  </a:cubicBezTo>
                  <a:cubicBezTo>
                    <a:pt x="923" y="162"/>
                    <a:pt x="953" y="136"/>
                    <a:pt x="1012" y="136"/>
                  </a:cubicBezTo>
                  <a:cubicBezTo>
                    <a:pt x="1071" y="136"/>
                    <a:pt x="1131" y="161"/>
                    <a:pt x="1193" y="204"/>
                  </a:cubicBezTo>
                  <a:cubicBezTo>
                    <a:pt x="1272" y="89"/>
                    <a:pt x="1272" y="89"/>
                    <a:pt x="1272" y="89"/>
                  </a:cubicBezTo>
                  <a:cubicBezTo>
                    <a:pt x="1202" y="32"/>
                    <a:pt x="1115" y="0"/>
                    <a:pt x="1014" y="0"/>
                  </a:cubicBezTo>
                  <a:cubicBezTo>
                    <a:pt x="872" y="0"/>
                    <a:pt x="771" y="84"/>
                    <a:pt x="771" y="210"/>
                  </a:cubicBezTo>
                  <a:cubicBezTo>
                    <a:pt x="771" y="212"/>
                    <a:pt x="771" y="212"/>
                    <a:pt x="771" y="212"/>
                  </a:cubicBezTo>
                  <a:cubicBezTo>
                    <a:pt x="771" y="350"/>
                    <a:pt x="861" y="389"/>
                    <a:pt x="1001" y="425"/>
                  </a:cubicBezTo>
                  <a:cubicBezTo>
                    <a:pt x="1118" y="455"/>
                    <a:pt x="1141" y="474"/>
                    <a:pt x="1141" y="513"/>
                  </a:cubicBezTo>
                  <a:cubicBezTo>
                    <a:pt x="1141" y="515"/>
                    <a:pt x="1141" y="515"/>
                    <a:pt x="1141" y="515"/>
                  </a:cubicBezTo>
                  <a:cubicBezTo>
                    <a:pt x="1141" y="556"/>
                    <a:pt x="1104" y="581"/>
                    <a:pt x="1041" y="581"/>
                  </a:cubicBezTo>
                  <a:cubicBezTo>
                    <a:pt x="961" y="581"/>
                    <a:pt x="896" y="548"/>
                    <a:pt x="833" y="496"/>
                  </a:cubicBezTo>
                  <a:cubicBezTo>
                    <a:pt x="743" y="605"/>
                    <a:pt x="743" y="605"/>
                    <a:pt x="743" y="605"/>
                  </a:cubicBezTo>
                  <a:cubicBezTo>
                    <a:pt x="826" y="679"/>
                    <a:pt x="933" y="716"/>
                    <a:pt x="1038" y="716"/>
                  </a:cubicBezTo>
                  <a:cubicBezTo>
                    <a:pt x="1188" y="716"/>
                    <a:pt x="1293" y="638"/>
                    <a:pt x="1293" y="500"/>
                  </a:cubicBezTo>
                  <a:cubicBezTo>
                    <a:pt x="1293" y="498"/>
                    <a:pt x="1293" y="498"/>
                    <a:pt x="1293" y="498"/>
                  </a:cubicBezTo>
                  <a:cubicBezTo>
                    <a:pt x="1293" y="377"/>
                    <a:pt x="1214" y="326"/>
                    <a:pt x="1073" y="290"/>
                  </a:cubicBezTo>
                  <a:close/>
                </a:path>
              </a:pathLst>
            </a:custGeom>
            <a:solidFill>
              <a:srgbClr val="1D327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sp>
          <p:nvSpPr>
            <p:cNvPr id="14" name="Google Shape;14;p24"/>
            <p:cNvSpPr/>
            <p:nvPr/>
          </p:nvSpPr>
          <p:spPr>
            <a:xfrm>
              <a:off x="1841" y="2"/>
              <a:ext cx="4000" cy="2416"/>
            </a:xfrm>
            <a:custGeom>
              <a:avLst/>
              <a:gdLst/>
              <a:ahLst/>
              <a:cxnLst/>
              <a:rect l="l" t="t" r="r" b="b"/>
              <a:pathLst>
                <a:path w="2309" h="1396" extrusionOk="0">
                  <a:moveTo>
                    <a:pt x="855" y="1255"/>
                  </a:moveTo>
                  <a:cubicBezTo>
                    <a:pt x="807" y="1218"/>
                    <a:pt x="749" y="1157"/>
                    <a:pt x="719" y="1061"/>
                  </a:cubicBezTo>
                  <a:cubicBezTo>
                    <a:pt x="690" y="971"/>
                    <a:pt x="675" y="863"/>
                    <a:pt x="675" y="743"/>
                  </a:cubicBezTo>
                  <a:cubicBezTo>
                    <a:pt x="675" y="576"/>
                    <a:pt x="703" y="434"/>
                    <a:pt x="712" y="394"/>
                  </a:cubicBezTo>
                  <a:cubicBezTo>
                    <a:pt x="712" y="393"/>
                    <a:pt x="712" y="392"/>
                    <a:pt x="712" y="392"/>
                  </a:cubicBezTo>
                  <a:cubicBezTo>
                    <a:pt x="717" y="369"/>
                    <a:pt x="731" y="350"/>
                    <a:pt x="748" y="341"/>
                  </a:cubicBezTo>
                  <a:cubicBezTo>
                    <a:pt x="622" y="260"/>
                    <a:pt x="513" y="212"/>
                    <a:pt x="492" y="203"/>
                  </a:cubicBezTo>
                  <a:cubicBezTo>
                    <a:pt x="479" y="197"/>
                    <a:pt x="473" y="195"/>
                    <a:pt x="472" y="195"/>
                  </a:cubicBezTo>
                  <a:cubicBezTo>
                    <a:pt x="472" y="195"/>
                    <a:pt x="472" y="195"/>
                    <a:pt x="472" y="195"/>
                  </a:cubicBezTo>
                  <a:cubicBezTo>
                    <a:pt x="472" y="195"/>
                    <a:pt x="472" y="195"/>
                    <a:pt x="472" y="195"/>
                  </a:cubicBezTo>
                  <a:cubicBezTo>
                    <a:pt x="467" y="193"/>
                    <a:pt x="463" y="192"/>
                    <a:pt x="458" y="192"/>
                  </a:cubicBezTo>
                  <a:cubicBezTo>
                    <a:pt x="444" y="192"/>
                    <a:pt x="436" y="201"/>
                    <a:pt x="432" y="217"/>
                  </a:cubicBezTo>
                  <a:cubicBezTo>
                    <a:pt x="432" y="217"/>
                    <a:pt x="429" y="242"/>
                    <a:pt x="425" y="285"/>
                  </a:cubicBezTo>
                  <a:cubicBezTo>
                    <a:pt x="421" y="323"/>
                    <a:pt x="417" y="385"/>
                    <a:pt x="417" y="458"/>
                  </a:cubicBezTo>
                  <a:cubicBezTo>
                    <a:pt x="417" y="623"/>
                    <a:pt x="439" y="857"/>
                    <a:pt x="541" y="1037"/>
                  </a:cubicBezTo>
                  <a:cubicBezTo>
                    <a:pt x="620" y="1174"/>
                    <a:pt x="731" y="1251"/>
                    <a:pt x="855" y="1255"/>
                  </a:cubicBezTo>
                  <a:close/>
                  <a:moveTo>
                    <a:pt x="1263" y="1279"/>
                  </a:moveTo>
                  <a:cubicBezTo>
                    <a:pt x="1264" y="1279"/>
                    <a:pt x="1264" y="1279"/>
                    <a:pt x="1264" y="1279"/>
                  </a:cubicBezTo>
                  <a:cubicBezTo>
                    <a:pt x="1350" y="1279"/>
                    <a:pt x="1495" y="1207"/>
                    <a:pt x="1545" y="1046"/>
                  </a:cubicBezTo>
                  <a:cubicBezTo>
                    <a:pt x="1571" y="960"/>
                    <a:pt x="1585" y="858"/>
                    <a:pt x="1585" y="743"/>
                  </a:cubicBezTo>
                  <a:cubicBezTo>
                    <a:pt x="1585" y="600"/>
                    <a:pt x="1564" y="476"/>
                    <a:pt x="1555" y="429"/>
                  </a:cubicBezTo>
                  <a:cubicBezTo>
                    <a:pt x="1552" y="412"/>
                    <a:pt x="1550" y="402"/>
                    <a:pt x="1550" y="402"/>
                  </a:cubicBezTo>
                  <a:cubicBezTo>
                    <a:pt x="1548" y="394"/>
                    <a:pt x="1544" y="384"/>
                    <a:pt x="1536" y="384"/>
                  </a:cubicBezTo>
                  <a:cubicBezTo>
                    <a:pt x="1533" y="384"/>
                    <a:pt x="1530" y="386"/>
                    <a:pt x="1526" y="389"/>
                  </a:cubicBezTo>
                  <a:cubicBezTo>
                    <a:pt x="1526" y="389"/>
                    <a:pt x="1522" y="392"/>
                    <a:pt x="1515" y="398"/>
                  </a:cubicBezTo>
                  <a:cubicBezTo>
                    <a:pt x="1508" y="404"/>
                    <a:pt x="1497" y="412"/>
                    <a:pt x="1483" y="425"/>
                  </a:cubicBezTo>
                  <a:cubicBezTo>
                    <a:pt x="1464" y="442"/>
                    <a:pt x="1425" y="478"/>
                    <a:pt x="1380" y="527"/>
                  </a:cubicBezTo>
                  <a:cubicBezTo>
                    <a:pt x="1309" y="607"/>
                    <a:pt x="1214" y="732"/>
                    <a:pt x="1169" y="877"/>
                  </a:cubicBezTo>
                  <a:cubicBezTo>
                    <a:pt x="1144" y="962"/>
                    <a:pt x="1131" y="1035"/>
                    <a:pt x="1131" y="1095"/>
                  </a:cubicBezTo>
                  <a:cubicBezTo>
                    <a:pt x="1131" y="1139"/>
                    <a:pt x="1138" y="1177"/>
                    <a:pt x="1152" y="1207"/>
                  </a:cubicBezTo>
                  <a:cubicBezTo>
                    <a:pt x="1166" y="1237"/>
                    <a:pt x="1187" y="1257"/>
                    <a:pt x="1216" y="1271"/>
                  </a:cubicBezTo>
                  <a:cubicBezTo>
                    <a:pt x="1229" y="1276"/>
                    <a:pt x="1244" y="1279"/>
                    <a:pt x="1263" y="1279"/>
                  </a:cubicBezTo>
                  <a:close/>
                  <a:moveTo>
                    <a:pt x="1131" y="838"/>
                  </a:moveTo>
                  <a:cubicBezTo>
                    <a:pt x="1131" y="835"/>
                    <a:pt x="1133" y="832"/>
                    <a:pt x="1134" y="829"/>
                  </a:cubicBezTo>
                  <a:cubicBezTo>
                    <a:pt x="1039" y="594"/>
                    <a:pt x="822" y="418"/>
                    <a:pt x="798" y="398"/>
                  </a:cubicBezTo>
                  <a:cubicBezTo>
                    <a:pt x="790" y="392"/>
                    <a:pt x="786" y="389"/>
                    <a:pt x="786" y="389"/>
                  </a:cubicBezTo>
                  <a:cubicBezTo>
                    <a:pt x="782" y="386"/>
                    <a:pt x="778" y="384"/>
                    <a:pt x="775" y="384"/>
                  </a:cubicBezTo>
                  <a:cubicBezTo>
                    <a:pt x="767" y="384"/>
                    <a:pt x="763" y="394"/>
                    <a:pt x="760" y="403"/>
                  </a:cubicBezTo>
                  <a:cubicBezTo>
                    <a:pt x="760" y="404"/>
                    <a:pt x="758" y="414"/>
                    <a:pt x="755" y="429"/>
                  </a:cubicBezTo>
                  <a:cubicBezTo>
                    <a:pt x="752" y="441"/>
                    <a:pt x="748" y="467"/>
                    <a:pt x="743" y="503"/>
                  </a:cubicBezTo>
                  <a:cubicBezTo>
                    <a:pt x="734" y="559"/>
                    <a:pt x="725" y="647"/>
                    <a:pt x="725" y="743"/>
                  </a:cubicBezTo>
                  <a:cubicBezTo>
                    <a:pt x="725" y="860"/>
                    <a:pt x="738" y="962"/>
                    <a:pt x="766" y="1046"/>
                  </a:cubicBezTo>
                  <a:cubicBezTo>
                    <a:pt x="816" y="1207"/>
                    <a:pt x="964" y="1279"/>
                    <a:pt x="1053" y="1279"/>
                  </a:cubicBezTo>
                  <a:cubicBezTo>
                    <a:pt x="1054" y="1279"/>
                    <a:pt x="1054" y="1279"/>
                    <a:pt x="1054" y="1279"/>
                  </a:cubicBezTo>
                  <a:cubicBezTo>
                    <a:pt x="1073" y="1279"/>
                    <a:pt x="1089" y="1276"/>
                    <a:pt x="1103" y="1270"/>
                  </a:cubicBezTo>
                  <a:cubicBezTo>
                    <a:pt x="1110" y="1267"/>
                    <a:pt x="1117" y="1264"/>
                    <a:pt x="1125" y="1258"/>
                  </a:cubicBezTo>
                  <a:cubicBezTo>
                    <a:pt x="1119" y="1250"/>
                    <a:pt x="1113" y="1240"/>
                    <a:pt x="1108" y="1228"/>
                  </a:cubicBezTo>
                  <a:cubicBezTo>
                    <a:pt x="1090" y="1193"/>
                    <a:pt x="1082" y="1149"/>
                    <a:pt x="1081" y="1095"/>
                  </a:cubicBezTo>
                  <a:cubicBezTo>
                    <a:pt x="1082" y="1028"/>
                    <a:pt x="1095" y="950"/>
                    <a:pt x="1123" y="862"/>
                  </a:cubicBezTo>
                  <a:cubicBezTo>
                    <a:pt x="1125" y="855"/>
                    <a:pt x="1128" y="846"/>
                    <a:pt x="1131" y="838"/>
                  </a:cubicBezTo>
                  <a:close/>
                  <a:moveTo>
                    <a:pt x="1159" y="766"/>
                  </a:moveTo>
                  <a:cubicBezTo>
                    <a:pt x="1208" y="661"/>
                    <a:pt x="1281" y="558"/>
                    <a:pt x="1378" y="457"/>
                  </a:cubicBezTo>
                  <a:cubicBezTo>
                    <a:pt x="1312" y="256"/>
                    <a:pt x="1219" y="92"/>
                    <a:pt x="1182" y="31"/>
                  </a:cubicBezTo>
                  <a:cubicBezTo>
                    <a:pt x="1174" y="19"/>
                    <a:pt x="1170" y="12"/>
                    <a:pt x="1170" y="12"/>
                  </a:cubicBezTo>
                  <a:cubicBezTo>
                    <a:pt x="1163" y="1"/>
                    <a:pt x="1157" y="0"/>
                    <a:pt x="1155" y="0"/>
                  </a:cubicBezTo>
                  <a:cubicBezTo>
                    <a:pt x="1150" y="0"/>
                    <a:pt x="1144" y="4"/>
                    <a:pt x="1139" y="13"/>
                  </a:cubicBezTo>
                  <a:cubicBezTo>
                    <a:pt x="1139" y="13"/>
                    <a:pt x="1134" y="19"/>
                    <a:pt x="1127" y="31"/>
                  </a:cubicBezTo>
                  <a:cubicBezTo>
                    <a:pt x="1116" y="49"/>
                    <a:pt x="1106" y="67"/>
                    <a:pt x="1095" y="85"/>
                  </a:cubicBezTo>
                  <a:cubicBezTo>
                    <a:pt x="1072" y="127"/>
                    <a:pt x="1036" y="193"/>
                    <a:pt x="1000" y="277"/>
                  </a:cubicBezTo>
                  <a:cubicBezTo>
                    <a:pt x="975" y="334"/>
                    <a:pt x="952" y="393"/>
                    <a:pt x="932" y="453"/>
                  </a:cubicBezTo>
                  <a:cubicBezTo>
                    <a:pt x="1002" y="523"/>
                    <a:pt x="1097" y="633"/>
                    <a:pt x="1159" y="766"/>
                  </a:cubicBezTo>
                  <a:close/>
                  <a:moveTo>
                    <a:pt x="1562" y="341"/>
                  </a:moveTo>
                  <a:cubicBezTo>
                    <a:pt x="1580" y="350"/>
                    <a:pt x="1593" y="368"/>
                    <a:pt x="1598" y="392"/>
                  </a:cubicBezTo>
                  <a:cubicBezTo>
                    <a:pt x="1598" y="392"/>
                    <a:pt x="1599" y="393"/>
                    <a:pt x="1599" y="394"/>
                  </a:cubicBezTo>
                  <a:cubicBezTo>
                    <a:pt x="1607" y="434"/>
                    <a:pt x="1635" y="577"/>
                    <a:pt x="1635" y="743"/>
                  </a:cubicBezTo>
                  <a:cubicBezTo>
                    <a:pt x="1635" y="863"/>
                    <a:pt x="1620" y="970"/>
                    <a:pt x="1592" y="1061"/>
                  </a:cubicBezTo>
                  <a:cubicBezTo>
                    <a:pt x="1562" y="1157"/>
                    <a:pt x="1506" y="1218"/>
                    <a:pt x="1458" y="1255"/>
                  </a:cubicBezTo>
                  <a:cubicBezTo>
                    <a:pt x="1581" y="1249"/>
                    <a:pt x="1690" y="1172"/>
                    <a:pt x="1768" y="1037"/>
                  </a:cubicBezTo>
                  <a:cubicBezTo>
                    <a:pt x="1871" y="857"/>
                    <a:pt x="1892" y="623"/>
                    <a:pt x="1892" y="458"/>
                  </a:cubicBezTo>
                  <a:cubicBezTo>
                    <a:pt x="1892" y="400"/>
                    <a:pt x="1890" y="341"/>
                    <a:pt x="1884" y="284"/>
                  </a:cubicBezTo>
                  <a:cubicBezTo>
                    <a:pt x="1880" y="242"/>
                    <a:pt x="1877" y="217"/>
                    <a:pt x="1877" y="217"/>
                  </a:cubicBezTo>
                  <a:cubicBezTo>
                    <a:pt x="1874" y="201"/>
                    <a:pt x="1865" y="192"/>
                    <a:pt x="1850" y="192"/>
                  </a:cubicBezTo>
                  <a:cubicBezTo>
                    <a:pt x="1848" y="192"/>
                    <a:pt x="1843" y="192"/>
                    <a:pt x="1837" y="195"/>
                  </a:cubicBezTo>
                  <a:cubicBezTo>
                    <a:pt x="1837" y="195"/>
                    <a:pt x="1837" y="195"/>
                    <a:pt x="1837" y="195"/>
                  </a:cubicBezTo>
                  <a:cubicBezTo>
                    <a:pt x="1837" y="195"/>
                    <a:pt x="1837" y="195"/>
                    <a:pt x="1837" y="195"/>
                  </a:cubicBezTo>
                  <a:cubicBezTo>
                    <a:pt x="1837" y="195"/>
                    <a:pt x="1830" y="197"/>
                    <a:pt x="1818" y="203"/>
                  </a:cubicBezTo>
                  <a:cubicBezTo>
                    <a:pt x="1806" y="208"/>
                    <a:pt x="1790" y="215"/>
                    <a:pt x="1769" y="225"/>
                  </a:cubicBezTo>
                  <a:cubicBezTo>
                    <a:pt x="1762" y="228"/>
                    <a:pt x="1762" y="228"/>
                    <a:pt x="1762" y="228"/>
                  </a:cubicBezTo>
                  <a:cubicBezTo>
                    <a:pt x="1700" y="258"/>
                    <a:pt x="1639" y="292"/>
                    <a:pt x="1581" y="328"/>
                  </a:cubicBezTo>
                  <a:cubicBezTo>
                    <a:pt x="1575" y="332"/>
                    <a:pt x="1568" y="336"/>
                    <a:pt x="1562" y="341"/>
                  </a:cubicBezTo>
                  <a:close/>
                  <a:moveTo>
                    <a:pt x="1586" y="267"/>
                  </a:moveTo>
                  <a:cubicBezTo>
                    <a:pt x="1567" y="172"/>
                    <a:pt x="1546" y="101"/>
                    <a:pt x="1537" y="75"/>
                  </a:cubicBezTo>
                  <a:cubicBezTo>
                    <a:pt x="1537" y="74"/>
                    <a:pt x="1537" y="73"/>
                    <a:pt x="1536" y="73"/>
                  </a:cubicBezTo>
                  <a:cubicBezTo>
                    <a:pt x="1531" y="59"/>
                    <a:pt x="1523" y="52"/>
                    <a:pt x="1511" y="52"/>
                  </a:cubicBezTo>
                  <a:cubicBezTo>
                    <a:pt x="1510" y="52"/>
                    <a:pt x="1508" y="52"/>
                    <a:pt x="1506" y="53"/>
                  </a:cubicBezTo>
                  <a:cubicBezTo>
                    <a:pt x="1506" y="53"/>
                    <a:pt x="1506" y="53"/>
                    <a:pt x="1506" y="53"/>
                  </a:cubicBezTo>
                  <a:cubicBezTo>
                    <a:pt x="1506" y="53"/>
                    <a:pt x="1506" y="53"/>
                    <a:pt x="1506" y="53"/>
                  </a:cubicBezTo>
                  <a:cubicBezTo>
                    <a:pt x="1502" y="53"/>
                    <a:pt x="1498" y="55"/>
                    <a:pt x="1494" y="57"/>
                  </a:cubicBezTo>
                  <a:cubicBezTo>
                    <a:pt x="1494" y="57"/>
                    <a:pt x="1494" y="57"/>
                    <a:pt x="1494" y="57"/>
                  </a:cubicBezTo>
                  <a:cubicBezTo>
                    <a:pt x="1494" y="58"/>
                    <a:pt x="1494" y="58"/>
                    <a:pt x="1494" y="58"/>
                  </a:cubicBezTo>
                  <a:cubicBezTo>
                    <a:pt x="1494" y="58"/>
                    <a:pt x="1467" y="74"/>
                    <a:pt x="1425" y="104"/>
                  </a:cubicBezTo>
                  <a:cubicBezTo>
                    <a:pt x="1402" y="121"/>
                    <a:pt x="1366" y="148"/>
                    <a:pt x="1321" y="185"/>
                  </a:cubicBezTo>
                  <a:cubicBezTo>
                    <a:pt x="1354" y="252"/>
                    <a:pt x="1383" y="321"/>
                    <a:pt x="1408" y="389"/>
                  </a:cubicBezTo>
                  <a:cubicBezTo>
                    <a:pt x="1461" y="347"/>
                    <a:pt x="1519" y="307"/>
                    <a:pt x="1586" y="267"/>
                  </a:cubicBezTo>
                  <a:close/>
                  <a:moveTo>
                    <a:pt x="988" y="185"/>
                  </a:moveTo>
                  <a:cubicBezTo>
                    <a:pt x="953" y="156"/>
                    <a:pt x="918" y="128"/>
                    <a:pt x="884" y="104"/>
                  </a:cubicBezTo>
                  <a:cubicBezTo>
                    <a:pt x="843" y="74"/>
                    <a:pt x="816" y="58"/>
                    <a:pt x="815" y="58"/>
                  </a:cubicBezTo>
                  <a:cubicBezTo>
                    <a:pt x="815" y="57"/>
                    <a:pt x="815" y="57"/>
                    <a:pt x="815" y="57"/>
                  </a:cubicBezTo>
                  <a:cubicBezTo>
                    <a:pt x="815" y="57"/>
                    <a:pt x="815" y="57"/>
                    <a:pt x="815" y="57"/>
                  </a:cubicBezTo>
                  <a:cubicBezTo>
                    <a:pt x="811" y="55"/>
                    <a:pt x="807" y="53"/>
                    <a:pt x="804" y="53"/>
                  </a:cubicBezTo>
                  <a:cubicBezTo>
                    <a:pt x="803" y="53"/>
                    <a:pt x="803" y="53"/>
                    <a:pt x="803" y="53"/>
                  </a:cubicBezTo>
                  <a:cubicBezTo>
                    <a:pt x="803" y="53"/>
                    <a:pt x="803" y="53"/>
                    <a:pt x="803" y="53"/>
                  </a:cubicBezTo>
                  <a:cubicBezTo>
                    <a:pt x="801" y="52"/>
                    <a:pt x="800" y="52"/>
                    <a:pt x="798" y="52"/>
                  </a:cubicBezTo>
                  <a:cubicBezTo>
                    <a:pt x="787" y="52"/>
                    <a:pt x="778" y="59"/>
                    <a:pt x="773" y="73"/>
                  </a:cubicBezTo>
                  <a:cubicBezTo>
                    <a:pt x="773" y="73"/>
                    <a:pt x="773" y="74"/>
                    <a:pt x="772" y="75"/>
                  </a:cubicBezTo>
                  <a:cubicBezTo>
                    <a:pt x="764" y="101"/>
                    <a:pt x="742" y="172"/>
                    <a:pt x="724" y="267"/>
                  </a:cubicBezTo>
                  <a:cubicBezTo>
                    <a:pt x="790" y="307"/>
                    <a:pt x="848" y="347"/>
                    <a:pt x="902" y="389"/>
                  </a:cubicBezTo>
                  <a:cubicBezTo>
                    <a:pt x="925" y="323"/>
                    <a:pt x="954" y="254"/>
                    <a:pt x="988" y="185"/>
                  </a:cubicBezTo>
                  <a:close/>
                  <a:moveTo>
                    <a:pt x="388" y="725"/>
                  </a:moveTo>
                  <a:cubicBezTo>
                    <a:pt x="377" y="657"/>
                    <a:pt x="370" y="584"/>
                    <a:pt x="368" y="506"/>
                  </a:cubicBezTo>
                  <a:cubicBezTo>
                    <a:pt x="303" y="500"/>
                    <a:pt x="251" y="498"/>
                    <a:pt x="219" y="498"/>
                  </a:cubicBezTo>
                  <a:cubicBezTo>
                    <a:pt x="212" y="498"/>
                    <a:pt x="206" y="498"/>
                    <a:pt x="200" y="498"/>
                  </a:cubicBezTo>
                  <a:cubicBezTo>
                    <a:pt x="164" y="498"/>
                    <a:pt x="143" y="499"/>
                    <a:pt x="143" y="499"/>
                  </a:cubicBezTo>
                  <a:cubicBezTo>
                    <a:pt x="129" y="500"/>
                    <a:pt x="116" y="507"/>
                    <a:pt x="107" y="520"/>
                  </a:cubicBezTo>
                  <a:cubicBezTo>
                    <a:pt x="102" y="528"/>
                    <a:pt x="99" y="537"/>
                    <a:pt x="100" y="546"/>
                  </a:cubicBezTo>
                  <a:cubicBezTo>
                    <a:pt x="102" y="571"/>
                    <a:pt x="119" y="661"/>
                    <a:pt x="226" y="796"/>
                  </a:cubicBezTo>
                  <a:cubicBezTo>
                    <a:pt x="280" y="769"/>
                    <a:pt x="335" y="745"/>
                    <a:pt x="388" y="725"/>
                  </a:cubicBezTo>
                  <a:close/>
                  <a:moveTo>
                    <a:pt x="2210" y="546"/>
                  </a:moveTo>
                  <a:cubicBezTo>
                    <a:pt x="2211" y="538"/>
                    <a:pt x="2206" y="525"/>
                    <a:pt x="2203" y="520"/>
                  </a:cubicBezTo>
                  <a:cubicBezTo>
                    <a:pt x="2194" y="507"/>
                    <a:pt x="2181" y="500"/>
                    <a:pt x="2167" y="499"/>
                  </a:cubicBezTo>
                  <a:cubicBezTo>
                    <a:pt x="2166" y="499"/>
                    <a:pt x="2145" y="498"/>
                    <a:pt x="2110" y="498"/>
                  </a:cubicBezTo>
                  <a:cubicBezTo>
                    <a:pt x="2104" y="498"/>
                    <a:pt x="2097" y="498"/>
                    <a:pt x="2090" y="498"/>
                  </a:cubicBezTo>
                  <a:cubicBezTo>
                    <a:pt x="2058" y="498"/>
                    <a:pt x="2006" y="500"/>
                    <a:pt x="1941" y="506"/>
                  </a:cubicBezTo>
                  <a:cubicBezTo>
                    <a:pt x="1939" y="581"/>
                    <a:pt x="1933" y="654"/>
                    <a:pt x="1922" y="725"/>
                  </a:cubicBezTo>
                  <a:cubicBezTo>
                    <a:pt x="1974" y="745"/>
                    <a:pt x="2029" y="769"/>
                    <a:pt x="2084" y="796"/>
                  </a:cubicBezTo>
                  <a:cubicBezTo>
                    <a:pt x="2191" y="660"/>
                    <a:pt x="2207" y="571"/>
                    <a:pt x="2210" y="546"/>
                  </a:cubicBezTo>
                  <a:close/>
                  <a:moveTo>
                    <a:pt x="2291" y="978"/>
                  </a:moveTo>
                  <a:cubicBezTo>
                    <a:pt x="2291" y="978"/>
                    <a:pt x="2285" y="974"/>
                    <a:pt x="2274" y="966"/>
                  </a:cubicBezTo>
                  <a:cubicBezTo>
                    <a:pt x="2274" y="966"/>
                    <a:pt x="2274" y="966"/>
                    <a:pt x="2274" y="966"/>
                  </a:cubicBezTo>
                  <a:cubicBezTo>
                    <a:pt x="2274" y="966"/>
                    <a:pt x="2274" y="966"/>
                    <a:pt x="2274" y="966"/>
                  </a:cubicBezTo>
                  <a:cubicBezTo>
                    <a:pt x="2266" y="960"/>
                    <a:pt x="2254" y="952"/>
                    <a:pt x="2239" y="943"/>
                  </a:cubicBezTo>
                  <a:cubicBezTo>
                    <a:pt x="2236" y="940"/>
                    <a:pt x="2231" y="938"/>
                    <a:pt x="2227" y="935"/>
                  </a:cubicBezTo>
                  <a:cubicBezTo>
                    <a:pt x="2191" y="911"/>
                    <a:pt x="2132" y="876"/>
                    <a:pt x="2060" y="840"/>
                  </a:cubicBezTo>
                  <a:cubicBezTo>
                    <a:pt x="2011" y="815"/>
                    <a:pt x="1961" y="793"/>
                    <a:pt x="1913" y="775"/>
                  </a:cubicBezTo>
                  <a:cubicBezTo>
                    <a:pt x="1891" y="885"/>
                    <a:pt x="1857" y="981"/>
                    <a:pt x="1811" y="1061"/>
                  </a:cubicBezTo>
                  <a:cubicBezTo>
                    <a:pt x="1763" y="1145"/>
                    <a:pt x="1704" y="1209"/>
                    <a:pt x="1633" y="1251"/>
                  </a:cubicBezTo>
                  <a:cubicBezTo>
                    <a:pt x="2143" y="1223"/>
                    <a:pt x="2286" y="1059"/>
                    <a:pt x="2301" y="1040"/>
                  </a:cubicBezTo>
                  <a:cubicBezTo>
                    <a:pt x="2301" y="1040"/>
                    <a:pt x="2301" y="1040"/>
                    <a:pt x="2301" y="1040"/>
                  </a:cubicBezTo>
                  <a:cubicBezTo>
                    <a:pt x="2306" y="1032"/>
                    <a:pt x="2309" y="1024"/>
                    <a:pt x="2309" y="1015"/>
                  </a:cubicBezTo>
                  <a:cubicBezTo>
                    <a:pt x="2309" y="1000"/>
                    <a:pt x="2302" y="986"/>
                    <a:pt x="2291" y="978"/>
                  </a:cubicBezTo>
                  <a:close/>
                  <a:moveTo>
                    <a:pt x="499" y="1061"/>
                  </a:moveTo>
                  <a:cubicBezTo>
                    <a:pt x="453" y="981"/>
                    <a:pt x="419" y="885"/>
                    <a:pt x="397" y="775"/>
                  </a:cubicBezTo>
                  <a:cubicBezTo>
                    <a:pt x="225" y="840"/>
                    <a:pt x="87" y="930"/>
                    <a:pt x="35" y="966"/>
                  </a:cubicBezTo>
                  <a:cubicBezTo>
                    <a:pt x="24" y="974"/>
                    <a:pt x="19" y="978"/>
                    <a:pt x="18" y="978"/>
                  </a:cubicBezTo>
                  <a:cubicBezTo>
                    <a:pt x="7" y="986"/>
                    <a:pt x="0" y="1000"/>
                    <a:pt x="0" y="1015"/>
                  </a:cubicBezTo>
                  <a:cubicBezTo>
                    <a:pt x="0" y="1024"/>
                    <a:pt x="3" y="1032"/>
                    <a:pt x="8" y="1040"/>
                  </a:cubicBezTo>
                  <a:cubicBezTo>
                    <a:pt x="8" y="1040"/>
                    <a:pt x="9" y="1041"/>
                    <a:pt x="9" y="1041"/>
                  </a:cubicBezTo>
                  <a:cubicBezTo>
                    <a:pt x="10" y="1042"/>
                    <a:pt x="11" y="1044"/>
                    <a:pt x="12" y="1045"/>
                  </a:cubicBezTo>
                  <a:cubicBezTo>
                    <a:pt x="13" y="1046"/>
                    <a:pt x="13" y="1047"/>
                    <a:pt x="14" y="1048"/>
                  </a:cubicBezTo>
                  <a:cubicBezTo>
                    <a:pt x="18" y="1051"/>
                    <a:pt x="26" y="1060"/>
                    <a:pt x="39" y="1070"/>
                  </a:cubicBezTo>
                  <a:cubicBezTo>
                    <a:pt x="60" y="1089"/>
                    <a:pt x="99" y="1117"/>
                    <a:pt x="161" y="1144"/>
                  </a:cubicBezTo>
                  <a:cubicBezTo>
                    <a:pt x="289" y="1202"/>
                    <a:pt x="467" y="1239"/>
                    <a:pt x="676" y="1251"/>
                  </a:cubicBezTo>
                  <a:cubicBezTo>
                    <a:pt x="607" y="1209"/>
                    <a:pt x="546" y="1144"/>
                    <a:pt x="499" y="1061"/>
                  </a:cubicBezTo>
                  <a:close/>
                  <a:moveTo>
                    <a:pt x="1849" y="1288"/>
                  </a:moveTo>
                  <a:cubicBezTo>
                    <a:pt x="1823" y="1288"/>
                    <a:pt x="1784" y="1293"/>
                    <a:pt x="1726" y="1301"/>
                  </a:cubicBezTo>
                  <a:cubicBezTo>
                    <a:pt x="1717" y="1302"/>
                    <a:pt x="1708" y="1304"/>
                    <a:pt x="1699" y="1305"/>
                  </a:cubicBezTo>
                  <a:cubicBezTo>
                    <a:pt x="1673" y="1308"/>
                    <a:pt x="1642" y="1310"/>
                    <a:pt x="1601" y="1310"/>
                  </a:cubicBezTo>
                  <a:cubicBezTo>
                    <a:pt x="1575" y="1310"/>
                    <a:pt x="1549" y="1310"/>
                    <a:pt x="1521" y="1309"/>
                  </a:cubicBezTo>
                  <a:cubicBezTo>
                    <a:pt x="1519" y="1309"/>
                    <a:pt x="1519" y="1309"/>
                    <a:pt x="1519" y="1309"/>
                  </a:cubicBezTo>
                  <a:cubicBezTo>
                    <a:pt x="1492" y="1308"/>
                    <a:pt x="1462" y="1308"/>
                    <a:pt x="1432" y="1308"/>
                  </a:cubicBezTo>
                  <a:cubicBezTo>
                    <a:pt x="1370" y="1308"/>
                    <a:pt x="1289" y="1310"/>
                    <a:pt x="1218" y="1330"/>
                  </a:cubicBezTo>
                  <a:cubicBezTo>
                    <a:pt x="1215" y="1331"/>
                    <a:pt x="1212" y="1335"/>
                    <a:pt x="1212" y="1337"/>
                  </a:cubicBezTo>
                  <a:cubicBezTo>
                    <a:pt x="1213" y="1340"/>
                    <a:pt x="1217" y="1341"/>
                    <a:pt x="1221" y="1341"/>
                  </a:cubicBezTo>
                  <a:cubicBezTo>
                    <a:pt x="1222" y="1341"/>
                    <a:pt x="1223" y="1340"/>
                    <a:pt x="1224" y="1340"/>
                  </a:cubicBezTo>
                  <a:cubicBezTo>
                    <a:pt x="1253" y="1338"/>
                    <a:pt x="1280" y="1337"/>
                    <a:pt x="1305" y="1337"/>
                  </a:cubicBezTo>
                  <a:cubicBezTo>
                    <a:pt x="1398" y="1337"/>
                    <a:pt x="1462" y="1353"/>
                    <a:pt x="1523" y="1368"/>
                  </a:cubicBezTo>
                  <a:cubicBezTo>
                    <a:pt x="1580" y="1383"/>
                    <a:pt x="1635" y="1396"/>
                    <a:pt x="1711" y="1396"/>
                  </a:cubicBezTo>
                  <a:cubicBezTo>
                    <a:pt x="1791" y="1396"/>
                    <a:pt x="1855" y="1379"/>
                    <a:pt x="1881" y="1351"/>
                  </a:cubicBezTo>
                  <a:cubicBezTo>
                    <a:pt x="1890" y="1341"/>
                    <a:pt x="1894" y="1330"/>
                    <a:pt x="1893" y="1319"/>
                  </a:cubicBezTo>
                  <a:cubicBezTo>
                    <a:pt x="1891" y="1297"/>
                    <a:pt x="1884" y="1288"/>
                    <a:pt x="1849" y="1288"/>
                  </a:cubicBezTo>
                  <a:close/>
                  <a:moveTo>
                    <a:pt x="1091" y="1330"/>
                  </a:moveTo>
                  <a:cubicBezTo>
                    <a:pt x="1020" y="1310"/>
                    <a:pt x="939" y="1308"/>
                    <a:pt x="877" y="1308"/>
                  </a:cubicBezTo>
                  <a:cubicBezTo>
                    <a:pt x="877" y="1308"/>
                    <a:pt x="877" y="1308"/>
                    <a:pt x="877" y="1308"/>
                  </a:cubicBezTo>
                  <a:cubicBezTo>
                    <a:pt x="847" y="1308"/>
                    <a:pt x="817" y="1308"/>
                    <a:pt x="791" y="1309"/>
                  </a:cubicBezTo>
                  <a:cubicBezTo>
                    <a:pt x="788" y="1309"/>
                    <a:pt x="788" y="1309"/>
                    <a:pt x="788" y="1309"/>
                  </a:cubicBezTo>
                  <a:cubicBezTo>
                    <a:pt x="760" y="1310"/>
                    <a:pt x="734" y="1310"/>
                    <a:pt x="709" y="1310"/>
                  </a:cubicBezTo>
                  <a:cubicBezTo>
                    <a:pt x="667" y="1310"/>
                    <a:pt x="636" y="1308"/>
                    <a:pt x="611" y="1305"/>
                  </a:cubicBezTo>
                  <a:cubicBezTo>
                    <a:pt x="601" y="1304"/>
                    <a:pt x="592" y="1302"/>
                    <a:pt x="583" y="1301"/>
                  </a:cubicBezTo>
                  <a:cubicBezTo>
                    <a:pt x="525" y="1293"/>
                    <a:pt x="486" y="1288"/>
                    <a:pt x="460" y="1288"/>
                  </a:cubicBezTo>
                  <a:cubicBezTo>
                    <a:pt x="425" y="1288"/>
                    <a:pt x="418" y="1297"/>
                    <a:pt x="416" y="1319"/>
                  </a:cubicBezTo>
                  <a:cubicBezTo>
                    <a:pt x="415" y="1330"/>
                    <a:pt x="419" y="1341"/>
                    <a:pt x="428" y="1350"/>
                  </a:cubicBezTo>
                  <a:cubicBezTo>
                    <a:pt x="453" y="1379"/>
                    <a:pt x="519" y="1396"/>
                    <a:pt x="599" y="1396"/>
                  </a:cubicBezTo>
                  <a:cubicBezTo>
                    <a:pt x="675" y="1396"/>
                    <a:pt x="729" y="1383"/>
                    <a:pt x="787" y="1368"/>
                  </a:cubicBezTo>
                  <a:cubicBezTo>
                    <a:pt x="848" y="1353"/>
                    <a:pt x="911" y="1337"/>
                    <a:pt x="1004" y="1337"/>
                  </a:cubicBezTo>
                  <a:cubicBezTo>
                    <a:pt x="1030" y="1337"/>
                    <a:pt x="1057" y="1338"/>
                    <a:pt x="1085" y="1340"/>
                  </a:cubicBezTo>
                  <a:cubicBezTo>
                    <a:pt x="1086" y="1340"/>
                    <a:pt x="1087" y="1341"/>
                    <a:pt x="1088" y="1341"/>
                  </a:cubicBezTo>
                  <a:cubicBezTo>
                    <a:pt x="1092" y="1341"/>
                    <a:pt x="1097" y="1340"/>
                    <a:pt x="1097" y="1337"/>
                  </a:cubicBezTo>
                  <a:cubicBezTo>
                    <a:pt x="1097" y="1335"/>
                    <a:pt x="1095" y="1331"/>
                    <a:pt x="1091" y="1330"/>
                  </a:cubicBezTo>
                  <a:close/>
                </a:path>
              </a:pathLst>
            </a:custGeom>
            <a:solidFill>
              <a:srgbClr val="DD0332"/>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Montserrat Medium"/>
                <a:ea typeface="Montserrat Medium"/>
                <a:cs typeface="Montserrat Medium"/>
                <a:sym typeface="Montserrat Medium"/>
              </a:endParaRPr>
            </a:p>
          </p:txBody>
        </p:sp>
      </p:grpSp>
      <p:sp>
        <p:nvSpPr>
          <p:cNvPr id="15" name="Google Shape;15;p24"/>
          <p:cNvSpPr txBox="1">
            <a:spLocks noGrp="1"/>
          </p:cNvSpPr>
          <p:nvPr>
            <p:ph type="ftr" idx="11"/>
          </p:nvPr>
        </p:nvSpPr>
        <p:spPr>
          <a:xfrm>
            <a:off x="316228" y="6188899"/>
            <a:ext cx="3343275" cy="365125"/>
          </a:xfrm>
          <a:prstGeom prst="rect">
            <a:avLst/>
          </a:prstGeom>
          <a:noFill/>
          <a:ln>
            <a:noFill/>
          </a:ln>
        </p:spPr>
        <p:txBody>
          <a:bodyPr spcFirstLastPara="1" wrap="square" lIns="0" tIns="0" rIns="0" bIns="0" anchor="b" anchorCtr="0">
            <a:noAutofit/>
          </a:bodyPr>
          <a:lstStyle>
            <a:lvl1pPr marR="0" lvl="0" algn="l" rtl="0">
              <a:spcBef>
                <a:spcPts val="0"/>
              </a:spcBef>
              <a:spcAft>
                <a:spcPts val="0"/>
              </a:spcAft>
              <a:buSzPts val="1400"/>
              <a:buNone/>
              <a:defRPr sz="1200" b="0" i="0">
                <a:solidFill>
                  <a:schemeClr val="dk2"/>
                </a:solidFill>
                <a:latin typeface="Montserrat Light"/>
                <a:ea typeface="Montserrat Light"/>
                <a:cs typeface="Montserrat Light"/>
                <a:sym typeface="Montserrat Light"/>
              </a:defRPr>
            </a:lvl1pPr>
            <a:lvl2pPr marR="0" lvl="1"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2pPr>
            <a:lvl3pPr marR="0" lvl="2"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3pPr>
            <a:lvl4pPr marR="0" lvl="3"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4pPr>
            <a:lvl5pPr marR="0" lvl="4"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5pPr>
            <a:lvl6pPr marR="0" lvl="5"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6pPr>
            <a:lvl7pPr marR="0" lvl="6"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7pPr>
            <a:lvl8pPr marR="0" lvl="7"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8pPr>
            <a:lvl9pPr marR="0" lvl="8" algn="l" rtl="0">
              <a:spcBef>
                <a:spcPts val="0"/>
              </a:spcBef>
              <a:spcAft>
                <a:spcPts val="0"/>
              </a:spcAft>
              <a:buSzPts val="1400"/>
              <a:buNone/>
              <a:defRPr sz="1800" b="0" i="0" u="none" strike="noStrike" cap="none">
                <a:solidFill>
                  <a:schemeClr val="dk1"/>
                </a:solidFill>
                <a:latin typeface="Montserrat Medium"/>
                <a:ea typeface="Montserrat Medium"/>
                <a:cs typeface="Montserrat Medium"/>
                <a:sym typeface="Montserrat Medium"/>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ransition>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245">
          <p15:clr>
            <a:srgbClr val="F26B43"/>
          </p15:clr>
        </p15:guide>
        <p15:guide id="2" pos="3840">
          <p15:clr>
            <a:srgbClr val="F26B43"/>
          </p15:clr>
        </p15:guide>
        <p15:guide id="3" pos="7435">
          <p15:clr>
            <a:srgbClr val="F26B43"/>
          </p15:clr>
        </p15:guide>
        <p15:guide id="4" orient="horz" pos="249">
          <p15:clr>
            <a:srgbClr val="F26B43"/>
          </p15:clr>
        </p15:guide>
        <p15:guide id="5" orient="horz" pos="4133">
          <p15:clr>
            <a:srgbClr val="F26B43"/>
          </p15:clr>
        </p15:guide>
        <p15:guide id="6" orient="horz" pos="663">
          <p15:clr>
            <a:srgbClr val="FBAE40"/>
          </p15:clr>
        </p15:guide>
        <p15:guide id="7" orient="horz" pos="867">
          <p15:clr>
            <a:srgbClr val="FBAE40"/>
          </p15:clr>
        </p15:guide>
        <p15:guide id="8" orient="horz" pos="1049">
          <p15:clr>
            <a:srgbClr val="FBAE40"/>
          </p15:clr>
        </p15:guide>
        <p15:guide id="9" pos="844">
          <p15:clr>
            <a:srgbClr val="FDE53C"/>
          </p15:clr>
        </p15:guide>
        <p15:guide id="10" pos="1443">
          <p15:clr>
            <a:srgbClr val="FDE53C"/>
          </p15:clr>
        </p15:guide>
        <p15:guide id="11" pos="2043">
          <p15:clr>
            <a:srgbClr val="FDE53C"/>
          </p15:clr>
        </p15:guide>
        <p15:guide id="12" pos="2641">
          <p15:clr>
            <a:srgbClr val="FDE53C"/>
          </p15:clr>
        </p15:guide>
        <p15:guide id="13" pos="3241">
          <p15:clr>
            <a:srgbClr val="FDE53C"/>
          </p15:clr>
        </p15:guide>
        <p15:guide id="14" pos="4439">
          <p15:clr>
            <a:srgbClr val="FDE53C"/>
          </p15:clr>
        </p15:guide>
        <p15:guide id="15" pos="5039">
          <p15:clr>
            <a:srgbClr val="FDE53C"/>
          </p15:clr>
        </p15:guide>
        <p15:guide id="16" pos="5637">
          <p15:clr>
            <a:srgbClr val="FDE53C"/>
          </p15:clr>
        </p15:guide>
        <p15:guide id="17" pos="6236">
          <p15:clr>
            <a:srgbClr val="FDE53C"/>
          </p15:clr>
        </p15:guide>
        <p15:guide id="18" pos="6835">
          <p15:clr>
            <a:srgbClr val="FDE53C"/>
          </p15:clr>
        </p15:guide>
        <p15:guide id="19" orient="horz" pos="1185">
          <p15:clr>
            <a:srgbClr val="FBAE4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sw.gov.au/covid-19/management/advice-for-confirmed"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covid-vaccine.healthdirect.gov.au/booking/"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sw.gov.au/covid-19/stay-safe/face-masks"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education.nsw.gov.au/covid-19/advice-for-famili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s://www.health.nsw.gov.au/Infectious/factsheets/Pages/advice-for-confirmed.aspx" TargetMode="External"/><Relationship Id="rId4" Type="http://schemas.openxmlformats.org/officeDocument/2006/relationships/hyperlink" Target="https://www.health.nsw.gov.au/Infectious/factsheets/Pages/people-exposed-to-covid.aspx"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tga.gov.au/covid-19-rapid-antigen-self-tests-are-approved-australi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nsw.gov.au/covid-19/stay-safe/testing/how-testing-works/rapid-antigen-self-tests-for-community#toc-more-information-and-advice" TargetMode="External"/><Relationship Id="rId4" Type="http://schemas.openxmlformats.org/officeDocument/2006/relationships/hyperlink" Target="https://www.nsw.gov.au/covid-19/stay-safe/testing/how-testing-works/rapid-antigen-self-tests-for-community#toc-how-do-i-use-a-rapid-antigen-test-ki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nsw.gov.au/covid-19/stay-safe/testing/register-positive-rat-test-result"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s://www.service.nsw.gov.au/campaign/service-nsw-mobile-app"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
          <p:cNvSpPr txBox="1">
            <a:spLocks noGrp="1"/>
          </p:cNvSpPr>
          <p:nvPr>
            <p:ph type="title"/>
          </p:nvPr>
        </p:nvSpPr>
        <p:spPr>
          <a:xfrm>
            <a:off x="316229" y="2823581"/>
            <a:ext cx="4636033" cy="1107996"/>
          </a:xfrm>
          <a:prstGeom prst="rect">
            <a:avLst/>
          </a:prstGeom>
          <a:noFill/>
          <a:ln>
            <a:noFill/>
          </a:ln>
        </p:spPr>
        <p:txBody>
          <a:bodyPr spcFirstLastPara="1" wrap="square" lIns="0" tIns="0" rIns="0" bIns="0" anchor="b" anchorCtr="0">
            <a:noAutofit/>
          </a:bodyPr>
          <a:lstStyle/>
          <a:p>
            <a:pPr marL="0" lvl="0" indent="0" algn="l" rtl="0">
              <a:lnSpc>
                <a:spcPct val="90000"/>
              </a:lnSpc>
              <a:spcBef>
                <a:spcPts val="0"/>
              </a:spcBef>
              <a:spcAft>
                <a:spcPts val="0"/>
              </a:spcAft>
              <a:buClr>
                <a:schemeClr val="lt1"/>
              </a:buClr>
              <a:buSzPts val="4000"/>
              <a:buFont typeface="Montserrat"/>
              <a:buNone/>
            </a:pPr>
            <a:r>
              <a:rPr lang="en-US">
                <a:latin typeface="Montserrat"/>
                <a:ea typeface="Montserrat"/>
                <a:cs typeface="Montserrat"/>
                <a:sym typeface="Montserrat"/>
              </a:rPr>
              <a:t>Back to School 2022</a:t>
            </a:r>
            <a:endParaRPr/>
          </a:p>
        </p:txBody>
      </p:sp>
      <p:sp>
        <p:nvSpPr>
          <p:cNvPr id="95" name="Google Shape;95;p1"/>
          <p:cNvSpPr txBox="1">
            <a:spLocks noGrp="1"/>
          </p:cNvSpPr>
          <p:nvPr>
            <p:ph type="body" idx="1"/>
          </p:nvPr>
        </p:nvSpPr>
        <p:spPr>
          <a:xfrm>
            <a:off x="316229" y="4048755"/>
            <a:ext cx="4636034" cy="276999"/>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lt1"/>
              </a:buClr>
              <a:buSzPts val="1600"/>
              <a:buNone/>
            </a:pPr>
            <a:r>
              <a:rPr lang="en-US" sz="1600">
                <a:latin typeface="Montserrat SemiBold"/>
                <a:ea typeface="Montserrat SemiBold"/>
                <a:cs typeface="Montserrat SemiBold"/>
                <a:sym typeface="Montserrat SemiBold"/>
              </a:rPr>
              <a:t>Information current as at 23 January 2022</a:t>
            </a:r>
            <a:endParaRPr/>
          </a:p>
          <a:p>
            <a:pPr marL="0" lvl="0" indent="0" algn="l" rtl="0">
              <a:lnSpc>
                <a:spcPct val="120000"/>
              </a:lnSpc>
              <a:spcBef>
                <a:spcPts val="600"/>
              </a:spcBef>
              <a:spcAft>
                <a:spcPts val="0"/>
              </a:spcAft>
              <a:buClr>
                <a:schemeClr val="lt1"/>
              </a:buClr>
              <a:buSzPts val="1600"/>
              <a:buNone/>
            </a:pPr>
            <a:r>
              <a:rPr lang="en-US" sz="1600">
                <a:latin typeface="Montserrat SemiBold"/>
                <a:ea typeface="Montserrat SemiBold"/>
                <a:cs typeface="Montserrat SemiBold"/>
                <a:sym typeface="Montserrat SemiBold"/>
              </a:rPr>
              <a:t>Developed in partnership with NSW Health </a:t>
            </a:r>
            <a:endParaRPr sz="1600"/>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g110b82eb249_0_0"/>
          <p:cNvSpPr txBox="1">
            <a:spLocks noGrp="1"/>
          </p:cNvSpPr>
          <p:nvPr>
            <p:ph type="body" idx="1"/>
          </p:nvPr>
        </p:nvSpPr>
        <p:spPr>
          <a:xfrm>
            <a:off x="316227" y="1881187"/>
            <a:ext cx="11476500" cy="4030500"/>
          </a:xfrm>
          <a:prstGeom prst="rect">
            <a:avLst/>
          </a:prstGeom>
        </p:spPr>
        <p:txBody>
          <a:bodyPr spcFirstLastPara="1" wrap="square" lIns="0" tIns="0" rIns="0" bIns="0" anchor="t" anchorCtr="0">
            <a:noAutofit/>
          </a:bodyPr>
          <a:lstStyle/>
          <a:p>
            <a:pPr marL="0" lvl="0" indent="0" algn="l" rtl="0">
              <a:lnSpc>
                <a:spcPct val="120000"/>
              </a:lnSpc>
              <a:spcBef>
                <a:spcPts val="0"/>
              </a:spcBef>
              <a:spcAft>
                <a:spcPts val="0"/>
              </a:spcAft>
              <a:buNone/>
            </a:pPr>
            <a:r>
              <a:rPr lang="en-US" sz="1600">
                <a:solidFill>
                  <a:schemeClr val="dk1"/>
                </a:solidFill>
                <a:latin typeface="Arial"/>
                <a:ea typeface="Arial"/>
                <a:cs typeface="Arial"/>
                <a:sym typeface="Arial"/>
              </a:rPr>
              <a:t>•</a:t>
            </a:r>
            <a:r>
              <a:rPr lang="en-US" sz="1600">
                <a:solidFill>
                  <a:srgbClr val="19233E"/>
                </a:solidFill>
                <a:latin typeface="Arial"/>
                <a:ea typeface="Arial"/>
                <a:cs typeface="Arial"/>
                <a:sym typeface="Arial"/>
              </a:rPr>
              <a:t>In NSW, positive COVID-19 cases are provided a Medical Clearance Notice after 7 days and allowed to leave self-isolation as long as they do not have COVID-19 symptoms. </a:t>
            </a:r>
            <a:endParaRPr sz="1600">
              <a:solidFill>
                <a:srgbClr val="19233E"/>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600">
              <a:solidFill>
                <a:srgbClr val="19233E"/>
              </a:solidFill>
              <a:latin typeface="Arial"/>
              <a:ea typeface="Arial"/>
              <a:cs typeface="Arial"/>
              <a:sym typeface="Arial"/>
            </a:endParaRPr>
          </a:p>
          <a:p>
            <a:pPr marL="0" lvl="0" indent="0" algn="l" rtl="0">
              <a:lnSpc>
                <a:spcPct val="120000"/>
              </a:lnSpc>
              <a:spcBef>
                <a:spcPts val="0"/>
              </a:spcBef>
              <a:spcAft>
                <a:spcPts val="0"/>
              </a:spcAft>
              <a:buNone/>
            </a:pPr>
            <a:r>
              <a:rPr lang="en-US" sz="1600">
                <a:solidFill>
                  <a:schemeClr val="dk1"/>
                </a:solidFill>
                <a:latin typeface="Arial"/>
                <a:ea typeface="Arial"/>
                <a:cs typeface="Arial"/>
                <a:sym typeface="Arial"/>
              </a:rPr>
              <a:t>•</a:t>
            </a:r>
            <a:r>
              <a:rPr lang="en-US" sz="1600">
                <a:solidFill>
                  <a:srgbClr val="19233E"/>
                </a:solidFill>
                <a:latin typeface="Arial"/>
                <a:ea typeface="Arial"/>
                <a:cs typeface="Arial"/>
                <a:sym typeface="Arial"/>
              </a:rPr>
              <a:t>NSW Health advises that people who have recovered from COVID-19 have a low risk of contracting it again in the following 28 days. </a:t>
            </a:r>
            <a:endParaRPr sz="1600">
              <a:solidFill>
                <a:srgbClr val="19233E"/>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600">
              <a:solidFill>
                <a:srgbClr val="19233E"/>
              </a:solidFill>
              <a:latin typeface="Arial"/>
              <a:ea typeface="Arial"/>
              <a:cs typeface="Arial"/>
              <a:sym typeface="Arial"/>
            </a:endParaRPr>
          </a:p>
          <a:p>
            <a:pPr marL="0" lvl="0" indent="0" algn="l" rtl="0">
              <a:lnSpc>
                <a:spcPct val="120000"/>
              </a:lnSpc>
              <a:spcBef>
                <a:spcPts val="0"/>
              </a:spcBef>
              <a:spcAft>
                <a:spcPts val="0"/>
              </a:spcAft>
              <a:buNone/>
            </a:pPr>
            <a:r>
              <a:rPr lang="en-US" sz="1600">
                <a:solidFill>
                  <a:schemeClr val="dk1"/>
                </a:solidFill>
                <a:latin typeface="Arial"/>
                <a:ea typeface="Arial"/>
                <a:cs typeface="Arial"/>
                <a:sym typeface="Arial"/>
              </a:rPr>
              <a:t>•</a:t>
            </a:r>
            <a:r>
              <a:rPr lang="en-US" sz="1600">
                <a:solidFill>
                  <a:srgbClr val="19233E"/>
                </a:solidFill>
                <a:latin typeface="Arial"/>
                <a:ea typeface="Arial"/>
                <a:cs typeface="Arial"/>
                <a:sym typeface="Arial"/>
              </a:rPr>
              <a:t>It is recommended that staff and students that return to school after recovering from COVID-19 </a:t>
            </a:r>
            <a:r>
              <a:rPr lang="en-US" sz="1600" b="1">
                <a:solidFill>
                  <a:srgbClr val="19233E"/>
                </a:solidFill>
                <a:latin typeface="Arial"/>
                <a:ea typeface="Arial"/>
                <a:cs typeface="Arial"/>
                <a:sym typeface="Arial"/>
              </a:rPr>
              <a:t>do not</a:t>
            </a:r>
            <a:r>
              <a:rPr lang="en-US" sz="1600">
                <a:solidFill>
                  <a:srgbClr val="19233E"/>
                </a:solidFill>
                <a:latin typeface="Arial"/>
                <a:ea typeface="Arial"/>
                <a:cs typeface="Arial"/>
                <a:sym typeface="Arial"/>
              </a:rPr>
              <a:t> participate in rapid antigen test surveillance for 28 days (4 weeks after recovery) following release from self-isolation. After this time, </a:t>
            </a:r>
            <a:r>
              <a:rPr lang="en-US" sz="1600">
                <a:latin typeface="Arial"/>
                <a:ea typeface="Arial"/>
                <a:cs typeface="Arial"/>
                <a:sym typeface="Arial"/>
              </a:rPr>
              <a:t>students and staff may resume participation in RAT surveillance.</a:t>
            </a:r>
            <a:endParaRPr sz="1600">
              <a:solidFill>
                <a:srgbClr val="19233E"/>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endParaRPr sz="1600">
              <a:solidFill>
                <a:srgbClr val="19233E"/>
              </a:solidFill>
              <a:latin typeface="Arial"/>
              <a:ea typeface="Arial"/>
              <a:cs typeface="Arial"/>
              <a:sym typeface="Arial"/>
            </a:endParaRPr>
          </a:p>
          <a:p>
            <a:pPr marL="0" lvl="0" indent="0" algn="l" rtl="0">
              <a:lnSpc>
                <a:spcPct val="120000"/>
              </a:lnSpc>
              <a:spcBef>
                <a:spcPts val="0"/>
              </a:spcBef>
              <a:spcAft>
                <a:spcPts val="0"/>
              </a:spcAft>
              <a:buClr>
                <a:schemeClr val="dk1"/>
              </a:buClr>
              <a:buSzPts val="1100"/>
              <a:buFont typeface="Arial"/>
              <a:buNone/>
            </a:pPr>
            <a:r>
              <a:rPr lang="en-US" sz="1600">
                <a:solidFill>
                  <a:schemeClr val="dk1"/>
                </a:solidFill>
                <a:latin typeface="Arial"/>
                <a:ea typeface="Arial"/>
                <a:cs typeface="Arial"/>
                <a:sym typeface="Arial"/>
              </a:rPr>
              <a:t>•</a:t>
            </a:r>
            <a:r>
              <a:rPr lang="en-US" sz="1600">
                <a:solidFill>
                  <a:srgbClr val="19233E"/>
                </a:solidFill>
                <a:latin typeface="Arial"/>
                <a:ea typeface="Arial"/>
                <a:cs typeface="Arial"/>
                <a:sym typeface="Arial"/>
              </a:rPr>
              <a:t>Follow Health advice on </a:t>
            </a:r>
            <a:r>
              <a:rPr lang="en-US" sz="1600" u="sng">
                <a:solidFill>
                  <a:schemeClr val="hlink"/>
                </a:solidFill>
                <a:latin typeface="Arial"/>
                <a:ea typeface="Arial"/>
                <a:cs typeface="Arial"/>
                <a:sym typeface="Arial"/>
                <a:hlinkClick r:id="rId3"/>
              </a:rPr>
              <a:t>when to leave isolation</a:t>
            </a:r>
            <a:r>
              <a:rPr lang="en-US" sz="1600">
                <a:solidFill>
                  <a:srgbClr val="19233E"/>
                </a:solidFill>
                <a:latin typeface="Arial"/>
                <a:ea typeface="Arial"/>
                <a:cs typeface="Arial"/>
                <a:sym typeface="Arial"/>
              </a:rPr>
              <a:t>.</a:t>
            </a:r>
            <a:endParaRPr sz="1600">
              <a:solidFill>
                <a:srgbClr val="19233E"/>
              </a:solidFill>
              <a:latin typeface="Arial"/>
              <a:ea typeface="Arial"/>
              <a:cs typeface="Arial"/>
              <a:sym typeface="Arial"/>
            </a:endParaRPr>
          </a:p>
          <a:p>
            <a:pPr marL="0" lvl="0" indent="0" algn="l" rtl="0">
              <a:spcBef>
                <a:spcPts val="0"/>
              </a:spcBef>
              <a:spcAft>
                <a:spcPts val="800"/>
              </a:spcAft>
              <a:buNone/>
            </a:pPr>
            <a:endParaRPr/>
          </a:p>
        </p:txBody>
      </p:sp>
      <p:sp>
        <p:nvSpPr>
          <p:cNvPr id="166" name="Google Shape;166;g110b82eb249_0_0"/>
          <p:cNvSpPr txBox="1">
            <a:spLocks noGrp="1"/>
          </p:cNvSpPr>
          <p:nvPr>
            <p:ph type="title"/>
          </p:nvPr>
        </p:nvSpPr>
        <p:spPr>
          <a:xfrm>
            <a:off x="316228" y="668773"/>
            <a:ext cx="11483100" cy="4986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b="0">
                <a:solidFill>
                  <a:srgbClr val="19233E"/>
                </a:solidFill>
              </a:rPr>
              <a:t>What to do when COVID-19 positive? (continued)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0"/>
          <p:cNvSpPr txBox="1">
            <a:spLocks noGrp="1"/>
          </p:cNvSpPr>
          <p:nvPr>
            <p:ph type="body" idx="1"/>
          </p:nvPr>
        </p:nvSpPr>
        <p:spPr>
          <a:xfrm>
            <a:off x="672986" y="1812580"/>
            <a:ext cx="7935322"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All staff on school sites must be fully vaccinated, including having their booster when eligible.</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The Department strongly recommend all eligible students (and their families) who are 5 years and older get vaccinated.</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COVID-19 vaccination is the best protection against severe illness and also reduces the risk of spreading it to others.</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Visit the </a:t>
            </a:r>
            <a:r>
              <a:rPr lang="en-US" sz="1800" u="sng">
                <a:solidFill>
                  <a:schemeClr val="hlink"/>
                </a:solidFill>
                <a:latin typeface="Montserrat Medium"/>
                <a:ea typeface="Montserrat Medium"/>
                <a:cs typeface="Montserrat Medium"/>
                <a:sym typeface="Montserrat Medium"/>
                <a:hlinkClick r:id="rId3"/>
              </a:rPr>
              <a:t>Find a vaccine clinic</a:t>
            </a:r>
            <a:r>
              <a:rPr lang="en-US" sz="1800">
                <a:latin typeface="Montserrat Medium"/>
                <a:ea typeface="Montserrat Medium"/>
                <a:cs typeface="Montserrat Medium"/>
                <a:sym typeface="Montserrat Medium"/>
              </a:rPr>
              <a:t> website to book an appointment near you.</a:t>
            </a:r>
            <a:endParaRPr sz="1800"/>
          </a:p>
          <a:p>
            <a:pPr marL="0" marR="0" lvl="0" indent="0" algn="l" rtl="0">
              <a:lnSpc>
                <a:spcPct val="120000"/>
              </a:lnSpc>
              <a:spcBef>
                <a:spcPts val="800"/>
              </a:spcBef>
              <a:spcAft>
                <a:spcPts val="0"/>
              </a:spcAft>
              <a:buClr>
                <a:schemeClr val="dk2"/>
              </a:buClr>
              <a:buSzPts val="1800"/>
              <a:buFont typeface="Arial"/>
              <a:buNone/>
            </a:pPr>
            <a:endParaRPr sz="1800"/>
          </a:p>
          <a:p>
            <a:pPr marL="0" marR="0" lvl="0" indent="0" algn="l" rtl="0">
              <a:lnSpc>
                <a:spcPct val="120000"/>
              </a:lnSpc>
              <a:spcBef>
                <a:spcPts val="800"/>
              </a:spcBef>
              <a:spcAft>
                <a:spcPts val="0"/>
              </a:spcAft>
              <a:buClr>
                <a:schemeClr val="dk2"/>
              </a:buClr>
              <a:buSzPts val="1600"/>
              <a:buFont typeface="Arial"/>
              <a:buNone/>
            </a:pPr>
            <a:endParaRPr sz="1600"/>
          </a:p>
          <a:p>
            <a:pPr marL="0" marR="0" lvl="0" indent="0" algn="l" rtl="0">
              <a:lnSpc>
                <a:spcPct val="120000"/>
              </a:lnSpc>
              <a:spcBef>
                <a:spcPts val="800"/>
              </a:spcBef>
              <a:spcAft>
                <a:spcPts val="0"/>
              </a:spcAft>
              <a:buClr>
                <a:schemeClr val="dk2"/>
              </a:buClr>
              <a:buSzPts val="1200"/>
              <a:buFont typeface="Arial"/>
              <a:buNone/>
            </a:pPr>
            <a:endParaRPr sz="1200"/>
          </a:p>
        </p:txBody>
      </p:sp>
      <p:sp>
        <p:nvSpPr>
          <p:cNvPr id="173" name="Google Shape;173;p10"/>
          <p:cNvSpPr txBox="1">
            <a:spLocks noGrp="1"/>
          </p:cNvSpPr>
          <p:nvPr>
            <p:ph type="title"/>
          </p:nvPr>
        </p:nvSpPr>
        <p:spPr>
          <a:xfrm>
            <a:off x="399940" y="874835"/>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Vaccinations</a:t>
            </a:r>
            <a:endParaRPr b="0"/>
          </a:p>
        </p:txBody>
      </p:sp>
      <p:pic>
        <p:nvPicPr>
          <p:cNvPr id="174" name="Google Shape;174;p10" descr="A picture containing icon&#10;&#10;Description automatically generated"/>
          <p:cNvPicPr preferRelativeResize="0"/>
          <p:nvPr/>
        </p:nvPicPr>
        <p:blipFill rotWithShape="1">
          <a:blip r:embed="rId4">
            <a:alphaModFix/>
          </a:blip>
          <a:srcRect/>
          <a:stretch/>
        </p:blipFill>
        <p:spPr>
          <a:xfrm>
            <a:off x="8832719" y="2038611"/>
            <a:ext cx="2743200" cy="2780778"/>
          </a:xfrm>
          <a:prstGeom prst="rect">
            <a:avLst/>
          </a:prstGeom>
          <a:noFill/>
          <a:ln>
            <a:noFill/>
          </a:ln>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11"/>
          <p:cNvSpPr txBox="1">
            <a:spLocks noGrp="1"/>
          </p:cNvSpPr>
          <p:nvPr>
            <p:ph type="body" idx="1"/>
          </p:nvPr>
        </p:nvSpPr>
        <p:spPr>
          <a:xfrm>
            <a:off x="804365" y="1622079"/>
            <a:ext cx="7745275"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Natural ventilation is the most effective measure, so we will </a:t>
            </a:r>
            <a:r>
              <a:rPr lang="en-US" sz="1800" b="1">
                <a:latin typeface="Montserrat Medium"/>
                <a:ea typeface="Montserrat Medium"/>
                <a:cs typeface="Montserrat Medium"/>
                <a:sym typeface="Montserrat Medium"/>
              </a:rPr>
              <a:t>maximise fresh air flow </a:t>
            </a:r>
            <a:r>
              <a:rPr lang="en-US" sz="1800">
                <a:latin typeface="Montserrat Medium"/>
                <a:ea typeface="Montserrat Medium"/>
                <a:cs typeface="Montserrat Medium"/>
                <a:sym typeface="Montserrat Medium"/>
              </a:rPr>
              <a:t>in learning spaces through opening doors and windows. This approach is strongly supported by expert advice. </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Where natural ventilation is not sufficient, </a:t>
            </a:r>
            <a:r>
              <a:rPr lang="en-US" sz="1800" b="1">
                <a:latin typeface="Montserrat Medium"/>
                <a:ea typeface="Montserrat Medium"/>
                <a:cs typeface="Montserrat Medium"/>
                <a:sym typeface="Montserrat Medium"/>
              </a:rPr>
              <a:t>mechanical ventilation and/or air purification</a:t>
            </a:r>
            <a:r>
              <a:rPr lang="en-US" sz="1800">
                <a:latin typeface="Montserrat Medium"/>
                <a:ea typeface="Montserrat Medium"/>
                <a:cs typeface="Montserrat Medium"/>
                <a:sym typeface="Montserrat Medium"/>
              </a:rPr>
              <a:t> will be used and we will continue to use outdoor settings where possible. </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Air purifiers have been provided to schools as a supplementary measure to support common areas in schools and can be deployed at the principal's discretion. </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We’ll continue to encourage using outdoor spaces.</a:t>
            </a:r>
            <a:br>
              <a:rPr lang="en-US" sz="1800"/>
            </a:br>
            <a:endParaRPr sz="1800">
              <a:solidFill>
                <a:srgbClr val="FF0000"/>
              </a:solidFill>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200"/>
              <a:buFont typeface="Arial"/>
              <a:buNone/>
            </a:pPr>
            <a:endParaRPr sz="1200"/>
          </a:p>
        </p:txBody>
      </p:sp>
      <p:sp>
        <p:nvSpPr>
          <p:cNvPr id="181" name="Google Shape;181;p11"/>
          <p:cNvSpPr txBox="1">
            <a:spLocks noGrp="1"/>
          </p:cNvSpPr>
          <p:nvPr>
            <p:ph type="title"/>
          </p:nvPr>
        </p:nvSpPr>
        <p:spPr>
          <a:xfrm>
            <a:off x="399940" y="874835"/>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Ventilation</a:t>
            </a:r>
            <a:endParaRPr b="0"/>
          </a:p>
        </p:txBody>
      </p:sp>
      <p:pic>
        <p:nvPicPr>
          <p:cNvPr id="182" name="Google Shape;182;p11" descr="A picture containing logo&#10;&#10;Description automatically generated"/>
          <p:cNvPicPr preferRelativeResize="0"/>
          <p:nvPr/>
        </p:nvPicPr>
        <p:blipFill rotWithShape="1">
          <a:blip r:embed="rId3">
            <a:alphaModFix/>
          </a:blip>
          <a:srcRect/>
          <a:stretch/>
        </p:blipFill>
        <p:spPr>
          <a:xfrm>
            <a:off x="8629984" y="1847839"/>
            <a:ext cx="2705100" cy="2600325"/>
          </a:xfrm>
          <a:prstGeom prst="rect">
            <a:avLst/>
          </a:prstGeom>
          <a:noFill/>
          <a:ln>
            <a:noFill/>
          </a:ln>
        </p:spPr>
      </p:pic>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12"/>
          <p:cNvSpPr txBox="1">
            <a:spLocks noGrp="1"/>
          </p:cNvSpPr>
          <p:nvPr>
            <p:ph type="title"/>
          </p:nvPr>
        </p:nvSpPr>
        <p:spPr>
          <a:xfrm>
            <a:off x="629993" y="810714"/>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Masks</a:t>
            </a:r>
            <a:endParaRPr b="0"/>
          </a:p>
        </p:txBody>
      </p:sp>
      <p:sp>
        <p:nvSpPr>
          <p:cNvPr id="189" name="Google Shape;189;p12"/>
          <p:cNvSpPr txBox="1"/>
          <p:nvPr/>
        </p:nvSpPr>
        <p:spPr>
          <a:xfrm>
            <a:off x="3747851" y="975879"/>
            <a:ext cx="8160300" cy="4433100"/>
          </a:xfrm>
          <a:prstGeom prst="rect">
            <a:avLst/>
          </a:prstGeom>
          <a:noFill/>
          <a:ln>
            <a:noFill/>
          </a:ln>
        </p:spPr>
        <p:txBody>
          <a:bodyPr spcFirstLastPara="1" wrap="square" lIns="0" tIns="0" rIns="0" bIns="0" anchor="t" anchorCtr="0">
            <a:spAutoFit/>
          </a:bodyPr>
          <a:lstStyle/>
          <a:p>
            <a:pPr marL="285750" marR="0" lvl="0" indent="-285750" algn="l" rtl="0">
              <a:spcBef>
                <a:spcPts val="0"/>
              </a:spcBef>
              <a:spcAft>
                <a:spcPts val="0"/>
              </a:spcAft>
              <a:buClr>
                <a:srgbClr val="000000"/>
              </a:buClr>
              <a:buSzPts val="1800"/>
              <a:buFont typeface="Arial"/>
              <a:buChar char="•"/>
            </a:pPr>
            <a:r>
              <a:rPr lang="en-US" sz="1800">
                <a:solidFill>
                  <a:srgbClr val="000000"/>
                </a:solidFill>
                <a:latin typeface="Montserrat Medium"/>
                <a:ea typeface="Montserrat Medium"/>
                <a:cs typeface="Montserrat Medium"/>
                <a:sym typeface="Montserrat Medium"/>
              </a:rPr>
              <a:t>All primary and secondary school staff will be required to wear surgical masks indoors.</a:t>
            </a:r>
            <a:endParaRPr/>
          </a:p>
          <a:p>
            <a:pPr marL="0" marR="0" lvl="0" indent="0" algn="l" rtl="0">
              <a:spcBef>
                <a:spcPts val="0"/>
              </a:spcBef>
              <a:spcAft>
                <a:spcPts val="0"/>
              </a:spcAft>
              <a:buNone/>
            </a:pPr>
            <a:br>
              <a:rPr lang="en-US" sz="1800">
                <a:solidFill>
                  <a:schemeClr val="dk1"/>
                </a:solidFill>
                <a:latin typeface="Montserrat Medium"/>
                <a:ea typeface="Montserrat Medium"/>
                <a:cs typeface="Montserrat Medium"/>
                <a:sym typeface="Montserrat Medium"/>
              </a:rPr>
            </a:br>
            <a:endParaRPr sz="1800">
              <a:solidFill>
                <a:schemeClr val="dk1"/>
              </a:solidFill>
              <a:latin typeface="Montserrat Medium"/>
              <a:ea typeface="Montserrat Medium"/>
              <a:cs typeface="Montserrat Medium"/>
              <a:sym typeface="Montserrat Medium"/>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All staff and visitors must wear surgical masks indoors on school site. Cloth masks are no longer accepted.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Montserrat Medium"/>
              <a:ea typeface="Montserrat Medium"/>
              <a:cs typeface="Montserrat Medium"/>
              <a:sym typeface="Montserrat Medium"/>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All students are </a:t>
            </a:r>
            <a:r>
              <a:rPr lang="en-US" sz="1800" b="1">
                <a:solidFill>
                  <a:schemeClr val="dk1"/>
                </a:solidFill>
                <a:latin typeface="Montserrat Medium"/>
                <a:ea typeface="Montserrat Medium"/>
                <a:cs typeface="Montserrat Medium"/>
                <a:sym typeface="Montserrat Medium"/>
              </a:rPr>
              <a:t>strongly recommended </a:t>
            </a:r>
            <a:r>
              <a:rPr lang="en-US" sz="1800">
                <a:solidFill>
                  <a:schemeClr val="dk1"/>
                </a:solidFill>
                <a:latin typeface="Montserrat Medium"/>
                <a:ea typeface="Montserrat Medium"/>
                <a:cs typeface="Montserrat Medium"/>
                <a:sym typeface="Montserrat Medium"/>
              </a:rPr>
              <a:t>to wear well-fitted masks indoors. Surgical masks are strongly encouraged. </a:t>
            </a:r>
            <a:endParaRPr sz="1800">
              <a:solidFill>
                <a:schemeClr val="dk1"/>
              </a:solidFill>
              <a:latin typeface="Montserrat Medium"/>
              <a:ea typeface="Montserrat Medium"/>
              <a:cs typeface="Montserrat Medium"/>
              <a:sym typeface="Montserrat Medium"/>
            </a:endParaRPr>
          </a:p>
          <a:p>
            <a:pPr marL="457200" marR="0" lvl="0" indent="0" algn="l" rtl="0">
              <a:spcBef>
                <a:spcPts val="0"/>
              </a:spcBef>
              <a:spcAft>
                <a:spcPts val="0"/>
              </a:spcAft>
              <a:buNone/>
            </a:pPr>
            <a:endParaRPr sz="1800" b="1">
              <a:solidFill>
                <a:schemeClr val="dk1"/>
              </a:solidFill>
              <a:latin typeface="Montserrat Medium"/>
              <a:ea typeface="Montserrat Medium"/>
              <a:cs typeface="Montserrat Medium"/>
              <a:sym typeface="Montserrat Medium"/>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Montserrat Medium"/>
                <a:ea typeface="Montserrat Medium"/>
                <a:cs typeface="Montserrat Medium"/>
                <a:sym typeface="Montserrat Medium"/>
              </a:rPr>
              <a:t>No vented or cloth masks should be worn. </a:t>
            </a:r>
            <a:endParaRPr sz="180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br>
              <a:rPr lang="en-US" sz="1800">
                <a:solidFill>
                  <a:schemeClr val="dk1"/>
                </a:solidFill>
                <a:latin typeface="Montserrat Medium"/>
                <a:ea typeface="Montserrat Medium"/>
                <a:cs typeface="Montserrat Medium"/>
                <a:sym typeface="Montserrat Medium"/>
              </a:rPr>
            </a:br>
            <a:endParaRPr sz="180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br>
              <a:rPr lang="en-US" sz="1800">
                <a:solidFill>
                  <a:schemeClr val="dk1"/>
                </a:solidFill>
                <a:latin typeface="Montserrat Medium"/>
                <a:ea typeface="Montserrat Medium"/>
                <a:cs typeface="Montserrat Medium"/>
                <a:sym typeface="Montserrat Medium"/>
              </a:rPr>
            </a:br>
            <a:endParaRPr sz="1800">
              <a:solidFill>
                <a:schemeClr val="dk1"/>
              </a:solidFill>
              <a:latin typeface="Montserrat Medium"/>
              <a:ea typeface="Montserrat Medium"/>
              <a:cs typeface="Montserrat Medium"/>
              <a:sym typeface="Montserrat Medium"/>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Montserrat Medium"/>
              <a:ea typeface="Montserrat Medium"/>
              <a:cs typeface="Montserrat Medium"/>
              <a:sym typeface="Montserrat Medium"/>
            </a:endParaRPr>
          </a:p>
        </p:txBody>
      </p:sp>
      <p:pic>
        <p:nvPicPr>
          <p:cNvPr id="190" name="Google Shape;190;p12"/>
          <p:cNvPicPr preferRelativeResize="0"/>
          <p:nvPr/>
        </p:nvPicPr>
        <p:blipFill rotWithShape="1">
          <a:blip r:embed="rId3">
            <a:alphaModFix/>
          </a:blip>
          <a:srcRect/>
          <a:stretch/>
        </p:blipFill>
        <p:spPr>
          <a:xfrm>
            <a:off x="1055066" y="2279561"/>
            <a:ext cx="2361121" cy="2406599"/>
          </a:xfrm>
          <a:prstGeom prst="rect">
            <a:avLst/>
          </a:prstGeom>
          <a:noFill/>
          <a:ln>
            <a:noFill/>
          </a:ln>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3"/>
          <p:cNvSpPr txBox="1">
            <a:spLocks noGrp="1"/>
          </p:cNvSpPr>
          <p:nvPr>
            <p:ph type="title"/>
          </p:nvPr>
        </p:nvSpPr>
        <p:spPr>
          <a:xfrm>
            <a:off x="629993" y="810714"/>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Masks</a:t>
            </a:r>
            <a:endParaRPr b="0"/>
          </a:p>
        </p:txBody>
      </p:sp>
      <p:sp>
        <p:nvSpPr>
          <p:cNvPr id="197" name="Google Shape;197;p13"/>
          <p:cNvSpPr txBox="1"/>
          <p:nvPr/>
        </p:nvSpPr>
        <p:spPr>
          <a:xfrm>
            <a:off x="4504314" y="1076592"/>
            <a:ext cx="6739200" cy="3601800"/>
          </a:xfrm>
          <a:prstGeom prst="rect">
            <a:avLst/>
          </a:prstGeom>
          <a:noFill/>
          <a:ln>
            <a:noFill/>
          </a:ln>
        </p:spPr>
        <p:txBody>
          <a:bodyPr spcFirstLastPara="1" wrap="square" lIns="0" tIns="0" rIns="0" bIns="0" anchor="t" anchorCtr="0">
            <a:spAutoFit/>
          </a:bodyPr>
          <a:lstStyle/>
          <a:p>
            <a:pPr marL="285750" marR="0" lvl="0" indent="-171450" algn="l" rtl="0">
              <a:spcBef>
                <a:spcPts val="0"/>
              </a:spcBef>
              <a:spcAft>
                <a:spcPts val="0"/>
              </a:spcAft>
              <a:buClr>
                <a:schemeClr val="dk1"/>
              </a:buClr>
              <a:buSzPts val="1800"/>
              <a:buFont typeface="Arial"/>
              <a:buNone/>
            </a:pPr>
            <a:endParaRPr sz="1800">
              <a:solidFill>
                <a:schemeClr val="dk1"/>
              </a:solidFill>
              <a:latin typeface="Montserrat Medium"/>
              <a:ea typeface="Montserrat Medium"/>
              <a:cs typeface="Montserrat Medium"/>
              <a:sym typeface="Montserrat Medium"/>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Surgical masks will be provided by the school if required.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Montserrat Medium"/>
              <a:ea typeface="Montserrat Medium"/>
              <a:cs typeface="Montserrat Medium"/>
              <a:sym typeface="Montserrat Medium"/>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Montserrat Medium"/>
                <a:ea typeface="Montserrat Medium"/>
                <a:cs typeface="Montserrat Medium"/>
                <a:sym typeface="Montserrat Medium"/>
              </a:rPr>
              <a:t>Two masks per student will be included with the RATs. From Thursday, when students enter the classroom they will be offered a mask to wear. This is not mandatory and no child will be forced to wear a mask.</a:t>
            </a:r>
            <a:endParaRPr sz="1800" b="1">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1800" b="1">
              <a:solidFill>
                <a:schemeClr val="dk1"/>
              </a:solidFill>
              <a:latin typeface="Montserrat Medium"/>
              <a:ea typeface="Montserrat Medium"/>
              <a:cs typeface="Montserrat Medium"/>
              <a:sym typeface="Montserrat Medium"/>
            </a:endParaRPr>
          </a:p>
          <a:p>
            <a:pPr marL="285750" marR="0" lvl="0" indent="-285750" algn="l" rtl="0">
              <a:spcBef>
                <a:spcPts val="0"/>
              </a:spcBef>
              <a:spcAft>
                <a:spcPts val="0"/>
              </a:spcAft>
              <a:buClr>
                <a:schemeClr val="dk1"/>
              </a:buClr>
              <a:buSzPts val="1800"/>
              <a:buFont typeface="Arial"/>
              <a:buChar char="•"/>
            </a:pPr>
            <a:r>
              <a:rPr lang="en-US" sz="1800" b="1">
                <a:solidFill>
                  <a:schemeClr val="dk1"/>
                </a:solidFill>
                <a:latin typeface="Montserrat Medium"/>
                <a:ea typeface="Montserrat Medium"/>
                <a:cs typeface="Montserrat Medium"/>
                <a:sym typeface="Montserrat Medium"/>
              </a:rPr>
              <a:t>If you do not wish your child to wear a mask, please contact the school.</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Montserrat Medium"/>
              <a:ea typeface="Montserrat Medium"/>
              <a:cs typeface="Montserrat Medium"/>
              <a:sym typeface="Montserrat Medium"/>
            </a:endParaRPr>
          </a:p>
        </p:txBody>
      </p:sp>
      <p:pic>
        <p:nvPicPr>
          <p:cNvPr id="198" name="Google Shape;198;p13"/>
          <p:cNvPicPr preferRelativeResize="0"/>
          <p:nvPr/>
        </p:nvPicPr>
        <p:blipFill rotWithShape="1">
          <a:blip r:embed="rId3">
            <a:alphaModFix/>
          </a:blip>
          <a:srcRect/>
          <a:stretch/>
        </p:blipFill>
        <p:spPr>
          <a:xfrm>
            <a:off x="1055066" y="2279561"/>
            <a:ext cx="2361121" cy="2406599"/>
          </a:xfrm>
          <a:prstGeom prst="rect">
            <a:avLst/>
          </a:prstGeom>
          <a:noFill/>
          <a:ln>
            <a:noFill/>
          </a:ln>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4"/>
          <p:cNvSpPr txBox="1">
            <a:spLocks noGrp="1"/>
          </p:cNvSpPr>
          <p:nvPr>
            <p:ph type="title"/>
          </p:nvPr>
        </p:nvSpPr>
        <p:spPr>
          <a:xfrm>
            <a:off x="629993" y="810714"/>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Mask wearing for students </a:t>
            </a:r>
            <a:endParaRPr b="0"/>
          </a:p>
        </p:txBody>
      </p:sp>
      <p:sp>
        <p:nvSpPr>
          <p:cNvPr id="205" name="Google Shape;205;p14"/>
          <p:cNvSpPr txBox="1"/>
          <p:nvPr/>
        </p:nvSpPr>
        <p:spPr>
          <a:xfrm>
            <a:off x="5415193" y="1674493"/>
            <a:ext cx="5875649" cy="2985433"/>
          </a:xfrm>
          <a:prstGeom prst="rect">
            <a:avLst/>
          </a:prstGeom>
          <a:noFill/>
          <a:ln>
            <a:noFill/>
          </a:ln>
        </p:spPr>
        <p:txBody>
          <a:bodyPr spcFirstLastPara="1" wrap="square" lIns="0" tIns="0" rIns="0" bIns="0" anchor="t" anchorCtr="0">
            <a:spAutoFit/>
          </a:bodyPr>
          <a:lstStyle/>
          <a:p>
            <a:pPr marL="0" marR="0" lvl="0" indent="-114300" algn="l" rtl="0">
              <a:spcBef>
                <a:spcPts val="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 Surgical masks are strongly encouraged in outdoor settings where you cannot physically distance.</a:t>
            </a:r>
            <a:br>
              <a:rPr lang="en-US" sz="1800">
                <a:solidFill>
                  <a:schemeClr val="dk1"/>
                </a:solidFill>
                <a:latin typeface="Montserrat Medium"/>
                <a:ea typeface="Montserrat Medium"/>
                <a:cs typeface="Montserrat Medium"/>
                <a:sym typeface="Montserrat Medium"/>
              </a:rPr>
            </a:br>
            <a:endParaRPr sz="1800">
              <a:solidFill>
                <a:schemeClr val="dk1"/>
              </a:solidFill>
              <a:latin typeface="Montserrat Medium"/>
              <a:ea typeface="Montserrat Medium"/>
              <a:cs typeface="Montserrat Medium"/>
              <a:sym typeface="Montserrat Medium"/>
            </a:endParaRP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 Your child can remove their mask when eating, exercising and playing a musical instrument.</a:t>
            </a:r>
            <a:br>
              <a:rPr lang="en-US" sz="1800">
                <a:solidFill>
                  <a:schemeClr val="dk1"/>
                </a:solidFill>
                <a:latin typeface="Montserrat Medium"/>
                <a:ea typeface="Montserrat Medium"/>
                <a:cs typeface="Montserrat Medium"/>
                <a:sym typeface="Montserrat Medium"/>
              </a:rPr>
            </a:br>
            <a:endParaRPr sz="1800">
              <a:solidFill>
                <a:schemeClr val="dk1"/>
              </a:solidFill>
              <a:latin typeface="Montserrat Medium"/>
              <a:ea typeface="Montserrat Medium"/>
              <a:cs typeface="Montserrat Medium"/>
              <a:sym typeface="Montserrat Medium"/>
            </a:endParaRPr>
          </a:p>
          <a:p>
            <a:pPr marL="0" marR="0" lvl="0" indent="-114300" algn="l" rtl="0">
              <a:spcBef>
                <a:spcPts val="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 For more information, refer to </a:t>
            </a:r>
            <a:r>
              <a:rPr lang="en-US" sz="1800" u="sng">
                <a:solidFill>
                  <a:schemeClr val="dk1"/>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Masks and face coverings</a:t>
            </a:r>
            <a:r>
              <a:rPr lang="en-US" sz="1800">
                <a:solidFill>
                  <a:schemeClr val="dk1"/>
                </a:solidFill>
                <a:latin typeface="Montserrat Medium"/>
                <a:ea typeface="Montserrat Medium"/>
                <a:cs typeface="Montserrat Medium"/>
                <a:sym typeface="Montserrat Medium"/>
              </a:rPr>
              <a:t>. </a:t>
            </a:r>
            <a:endParaRPr sz="1800">
              <a:solidFill>
                <a:schemeClr val="dk1"/>
              </a:solidFill>
              <a:highlight>
                <a:srgbClr val="FFFF00"/>
              </a:highlight>
              <a:latin typeface="Montserrat Medium"/>
              <a:ea typeface="Montserrat Medium"/>
              <a:cs typeface="Montserrat Medium"/>
              <a:sym typeface="Montserrat Medium"/>
            </a:endParaRPr>
          </a:p>
          <a:p>
            <a:pPr marL="0" marR="0" lvl="0" indent="0" algn="l" rtl="0">
              <a:spcBef>
                <a:spcPts val="0"/>
              </a:spcBef>
              <a:spcAft>
                <a:spcPts val="0"/>
              </a:spcAft>
              <a:buNone/>
            </a:pPr>
            <a:endParaRPr sz="1400">
              <a:solidFill>
                <a:schemeClr val="dk1"/>
              </a:solidFill>
              <a:latin typeface="Montserrat Medium"/>
              <a:ea typeface="Montserrat Medium"/>
              <a:cs typeface="Montserrat Medium"/>
              <a:sym typeface="Montserrat Medium"/>
            </a:endParaRPr>
          </a:p>
        </p:txBody>
      </p:sp>
      <p:pic>
        <p:nvPicPr>
          <p:cNvPr id="206" name="Google Shape;206;p14" descr="Logo&#10;&#10;Description automatically generated"/>
          <p:cNvPicPr preferRelativeResize="0"/>
          <p:nvPr/>
        </p:nvPicPr>
        <p:blipFill rotWithShape="1">
          <a:blip r:embed="rId4">
            <a:alphaModFix/>
          </a:blip>
          <a:srcRect/>
          <a:stretch/>
        </p:blipFill>
        <p:spPr>
          <a:xfrm>
            <a:off x="891106" y="1905207"/>
            <a:ext cx="3826669" cy="3826669"/>
          </a:xfrm>
          <a:prstGeom prst="rect">
            <a:avLst/>
          </a:prstGeom>
          <a:noFill/>
          <a:ln>
            <a:noFill/>
          </a:ln>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6"/>
          <p:cNvSpPr txBox="1">
            <a:spLocks noGrp="1"/>
          </p:cNvSpPr>
          <p:nvPr>
            <p:ph type="body" idx="1"/>
          </p:nvPr>
        </p:nvSpPr>
        <p:spPr>
          <a:xfrm>
            <a:off x="3233526" y="1448682"/>
            <a:ext cx="8195885" cy="4500651"/>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800"/>
              <a:buFont typeface="Arial"/>
              <a:buChar char="•"/>
            </a:pPr>
            <a:r>
              <a:rPr lang="en-US" sz="1800">
                <a:latin typeface="Montserrat Medium"/>
                <a:ea typeface="Montserrat Medium"/>
                <a:cs typeface="Montserrat Medium"/>
                <a:sym typeface="Montserrat Medium"/>
              </a:rPr>
              <a:t>Until further notice, </a:t>
            </a:r>
            <a:r>
              <a:rPr lang="en-US" sz="1800" b="1">
                <a:latin typeface="Montserrat Medium"/>
                <a:ea typeface="Montserrat Medium"/>
                <a:cs typeface="Montserrat Medium"/>
                <a:sym typeface="Montserrat Medium"/>
              </a:rPr>
              <a:t>no visitors will be allowed on school grounds </a:t>
            </a:r>
            <a:r>
              <a:rPr lang="en-US" sz="1800">
                <a:latin typeface="Montserrat Medium"/>
                <a:ea typeface="Montserrat Medium"/>
                <a:cs typeface="Montserrat Medium"/>
                <a:sym typeface="Montserrat Medium"/>
              </a:rPr>
              <a:t>except two parents or carers to support Kindergarten students or students starting at a new school on their first day. </a:t>
            </a:r>
            <a:endParaRPr/>
          </a:p>
          <a:p>
            <a:pPr marL="285750" lvl="0" indent="-285750" algn="l" rtl="0">
              <a:lnSpc>
                <a:spcPct val="120000"/>
              </a:lnSpc>
              <a:spcBef>
                <a:spcPts val="800"/>
              </a:spcBef>
              <a:spcAft>
                <a:spcPts val="0"/>
              </a:spcAft>
              <a:buClr>
                <a:srgbClr val="19233E"/>
              </a:buClr>
              <a:buSzPts val="1800"/>
              <a:buChar char="•"/>
            </a:pPr>
            <a:r>
              <a:rPr lang="en-US" sz="1800">
                <a:solidFill>
                  <a:srgbClr val="19233E"/>
                </a:solidFill>
                <a:latin typeface="Montserrat Medium"/>
                <a:ea typeface="Montserrat Medium"/>
                <a:cs typeface="Montserrat Medium"/>
                <a:sym typeface="Montserrat Medium"/>
              </a:rPr>
              <a:t>No visitors are allowed on school sites until further notice except for fully vaccinated:</a:t>
            </a:r>
            <a:endParaRPr/>
          </a:p>
          <a:p>
            <a:pPr marL="573405" lvl="2" indent="-285750" algn="l" rtl="0">
              <a:lnSpc>
                <a:spcPct val="120000"/>
              </a:lnSpc>
              <a:spcBef>
                <a:spcPts val="800"/>
              </a:spcBef>
              <a:spcAft>
                <a:spcPts val="0"/>
              </a:spcAft>
              <a:buClr>
                <a:schemeClr val="dk2"/>
              </a:buClr>
              <a:buSzPts val="1400"/>
              <a:buFont typeface="Courier New"/>
              <a:buChar char="o"/>
            </a:pPr>
            <a:r>
              <a:rPr lang="en-US" sz="1400">
                <a:latin typeface="Montserrat Medium"/>
                <a:ea typeface="Montserrat Medium"/>
                <a:cs typeface="Montserrat Medium"/>
                <a:sym typeface="Montserrat Medium"/>
              </a:rPr>
              <a:t>workers or volunteers operating uniform shops and canteens</a:t>
            </a:r>
            <a:endParaRPr sz="1400"/>
          </a:p>
          <a:p>
            <a:pPr marL="573405" lvl="2" indent="-285750" algn="l" rtl="0">
              <a:lnSpc>
                <a:spcPct val="120000"/>
              </a:lnSpc>
              <a:spcBef>
                <a:spcPts val="800"/>
              </a:spcBef>
              <a:spcAft>
                <a:spcPts val="0"/>
              </a:spcAft>
              <a:buClr>
                <a:schemeClr val="dk2"/>
              </a:buClr>
              <a:buSzPts val="1400"/>
              <a:buFont typeface="Courier New"/>
              <a:buChar char="o"/>
            </a:pPr>
            <a:r>
              <a:rPr lang="en-US" sz="1400">
                <a:latin typeface="Montserrat Medium"/>
                <a:ea typeface="Montserrat Medium"/>
                <a:cs typeface="Montserrat Medium"/>
                <a:sym typeface="Montserrat Medium"/>
              </a:rPr>
              <a:t>visitors supporting school operations and curriculum delivery</a:t>
            </a:r>
            <a:endParaRPr sz="1400"/>
          </a:p>
          <a:p>
            <a:pPr marL="573405" lvl="2" indent="-285750" algn="l" rtl="0">
              <a:lnSpc>
                <a:spcPct val="120000"/>
              </a:lnSpc>
              <a:spcBef>
                <a:spcPts val="800"/>
              </a:spcBef>
              <a:spcAft>
                <a:spcPts val="0"/>
              </a:spcAft>
              <a:buClr>
                <a:schemeClr val="dk2"/>
              </a:buClr>
              <a:buSzPts val="1400"/>
              <a:buFont typeface="Courier New"/>
              <a:buChar char="o"/>
            </a:pPr>
            <a:r>
              <a:rPr lang="en-US" sz="1400">
                <a:latin typeface="Montserrat Medium"/>
                <a:ea typeface="Montserrat Medium"/>
                <a:cs typeface="Montserrat Medium"/>
                <a:sym typeface="Montserrat Medium"/>
              </a:rPr>
              <a:t>allied health partners for student wellbeing purposes.</a:t>
            </a:r>
            <a:endParaRPr sz="1400"/>
          </a:p>
          <a:p>
            <a:pPr marL="0" lvl="0" indent="0" algn="l" rtl="0">
              <a:lnSpc>
                <a:spcPct val="120000"/>
              </a:lnSpc>
              <a:spcBef>
                <a:spcPts val="800"/>
              </a:spcBef>
              <a:spcAft>
                <a:spcPts val="0"/>
              </a:spcAft>
              <a:buClr>
                <a:schemeClr val="dk2"/>
              </a:buClr>
              <a:buSzPts val="1200"/>
              <a:buFont typeface="Noto Sans Symbols"/>
              <a:buNone/>
            </a:pPr>
            <a:endParaRPr sz="1200"/>
          </a:p>
          <a:p>
            <a:pPr marL="0" lvl="0" indent="0" algn="l" rtl="0">
              <a:lnSpc>
                <a:spcPct val="120000"/>
              </a:lnSpc>
              <a:spcBef>
                <a:spcPts val="800"/>
              </a:spcBef>
              <a:spcAft>
                <a:spcPts val="0"/>
              </a:spcAft>
              <a:buClr>
                <a:schemeClr val="dk2"/>
              </a:buClr>
              <a:buSzPts val="1400"/>
              <a:buFont typeface="Arial"/>
              <a:buNone/>
            </a:pPr>
            <a:endParaRPr/>
          </a:p>
          <a:p>
            <a:pPr marL="573405" lvl="2" indent="-196850" algn="l" rtl="0">
              <a:lnSpc>
                <a:spcPct val="120000"/>
              </a:lnSpc>
              <a:spcBef>
                <a:spcPts val="800"/>
              </a:spcBef>
              <a:spcAft>
                <a:spcPts val="0"/>
              </a:spcAft>
              <a:buClr>
                <a:schemeClr val="dk2"/>
              </a:buClr>
              <a:buSzPts val="1400"/>
              <a:buFont typeface="Courier New"/>
              <a:buNone/>
            </a:pPr>
            <a:endParaRPr sz="1400"/>
          </a:p>
          <a:p>
            <a:pPr marL="0" marR="0" lvl="0" indent="0" algn="l" rtl="0">
              <a:lnSpc>
                <a:spcPct val="120000"/>
              </a:lnSpc>
              <a:spcBef>
                <a:spcPts val="800"/>
              </a:spcBef>
              <a:spcAft>
                <a:spcPts val="0"/>
              </a:spcAft>
              <a:buClr>
                <a:schemeClr val="dk2"/>
              </a:buClr>
              <a:buSzPts val="1600"/>
              <a:buFont typeface="Arial"/>
              <a:buNone/>
            </a:pPr>
            <a:endParaRPr sz="1600"/>
          </a:p>
        </p:txBody>
      </p:sp>
      <p:sp>
        <p:nvSpPr>
          <p:cNvPr id="221" name="Google Shape;221;p16"/>
          <p:cNvSpPr txBox="1">
            <a:spLocks noGrp="1"/>
          </p:cNvSpPr>
          <p:nvPr>
            <p:ph type="title"/>
          </p:nvPr>
        </p:nvSpPr>
        <p:spPr>
          <a:xfrm>
            <a:off x="309581" y="823319"/>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Visitors and activities</a:t>
            </a:r>
            <a:endParaRPr b="0"/>
          </a:p>
        </p:txBody>
      </p:sp>
      <p:pic>
        <p:nvPicPr>
          <p:cNvPr id="222" name="Google Shape;222;p16" descr="Icon&#10;&#10;Description automatically generated"/>
          <p:cNvPicPr preferRelativeResize="0"/>
          <p:nvPr/>
        </p:nvPicPr>
        <p:blipFill rotWithShape="1">
          <a:blip r:embed="rId3">
            <a:alphaModFix/>
          </a:blip>
          <a:srcRect/>
          <a:stretch/>
        </p:blipFill>
        <p:spPr>
          <a:xfrm>
            <a:off x="533400" y="2498165"/>
            <a:ext cx="1981200" cy="1981200"/>
          </a:xfrm>
          <a:prstGeom prst="rect">
            <a:avLst/>
          </a:prstGeom>
          <a:noFill/>
          <a:ln>
            <a:noFill/>
          </a:ln>
        </p:spPr>
      </p:pic>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7"/>
          <p:cNvSpPr txBox="1">
            <a:spLocks noGrp="1"/>
          </p:cNvSpPr>
          <p:nvPr>
            <p:ph type="body" idx="1"/>
          </p:nvPr>
        </p:nvSpPr>
        <p:spPr>
          <a:xfrm>
            <a:off x="2989245" y="1572446"/>
            <a:ext cx="8744241"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The department has </a:t>
            </a:r>
            <a:r>
              <a:rPr lang="en-US" sz="1800" u="sng">
                <a:solidFill>
                  <a:schemeClr val="hlink"/>
                </a:solidFill>
                <a:latin typeface="Montserrat Medium"/>
                <a:ea typeface="Montserrat Medium"/>
                <a:cs typeface="Montserrat Medium"/>
                <a:sym typeface="Montserrat Medium"/>
                <a:hlinkClick r:id="rId3"/>
              </a:rPr>
              <a:t>provided guidance</a:t>
            </a:r>
            <a:r>
              <a:rPr lang="en-US" sz="1800">
                <a:latin typeface="Montserrat Medium"/>
                <a:ea typeface="Montserrat Medium"/>
                <a:cs typeface="Montserrat Medium"/>
                <a:sym typeface="Montserrat Medium"/>
              </a:rPr>
              <a:t> to schools on assessing higher risk activities and applying appropriate safeguards.</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We will seek parental consent for participation in any extracurricular, outside of school hours or off-site activities – with appropriate safeguards in place.</a:t>
            </a:r>
            <a:endParaRPr/>
          </a:p>
          <a:p>
            <a:pPr marL="285750" lvl="0" indent="-285750" algn="l" rtl="0">
              <a:lnSpc>
                <a:spcPct val="120000"/>
              </a:lnSpc>
              <a:spcBef>
                <a:spcPts val="800"/>
              </a:spcBef>
              <a:spcAft>
                <a:spcPts val="0"/>
              </a:spcAft>
              <a:buClr>
                <a:schemeClr val="dk2"/>
              </a:buClr>
              <a:buSzPts val="1800"/>
              <a:buChar char="•"/>
            </a:pPr>
            <a:r>
              <a:rPr lang="en-US" sz="1800">
                <a:latin typeface="Montserrat Medium"/>
                <a:ea typeface="Montserrat Medium"/>
                <a:cs typeface="Montserrat Medium"/>
                <a:sym typeface="Montserrat Medium"/>
              </a:rPr>
              <a:t>Sports and PDHPE activities like swimming carnivals may proceed provided COVID-19 guidelines are followed, such as:</a:t>
            </a:r>
            <a:endParaRPr/>
          </a:p>
          <a:p>
            <a:pPr marL="574040" lvl="3" indent="-143509" algn="l" rtl="0">
              <a:lnSpc>
                <a:spcPct val="120000"/>
              </a:lnSpc>
              <a:spcBef>
                <a:spcPts val="800"/>
              </a:spcBef>
              <a:spcAft>
                <a:spcPts val="0"/>
              </a:spcAft>
              <a:buClr>
                <a:schemeClr val="dk2"/>
              </a:buClr>
              <a:buSzPts val="1600"/>
              <a:buFont typeface="Arial"/>
              <a:buChar char="•"/>
            </a:pPr>
            <a:r>
              <a:rPr lang="en-US" sz="1600">
                <a:latin typeface="Montserrat Medium"/>
                <a:ea typeface="Montserrat Medium"/>
                <a:cs typeface="Montserrat Medium"/>
                <a:sym typeface="Montserrat Medium"/>
              </a:rPr>
              <a:t>being held in a well-ventilated outdoor area</a:t>
            </a:r>
            <a:endParaRPr sz="1600">
              <a:latin typeface="Montserrat Medium"/>
              <a:ea typeface="Montserrat Medium"/>
              <a:cs typeface="Montserrat Medium"/>
              <a:sym typeface="Montserrat Medium"/>
            </a:endParaRPr>
          </a:p>
          <a:p>
            <a:pPr marL="574040" lvl="3" indent="-143509" algn="l" rtl="0">
              <a:lnSpc>
                <a:spcPct val="120000"/>
              </a:lnSpc>
              <a:spcBef>
                <a:spcPts val="800"/>
              </a:spcBef>
              <a:spcAft>
                <a:spcPts val="0"/>
              </a:spcAft>
              <a:buClr>
                <a:schemeClr val="dk2"/>
              </a:buClr>
              <a:buSzPts val="1600"/>
              <a:buFont typeface="Arial"/>
              <a:buChar char="•"/>
            </a:pPr>
            <a:r>
              <a:rPr lang="en-US" sz="1600">
                <a:latin typeface="Montserrat Medium"/>
                <a:ea typeface="Montserrat Medium"/>
                <a:cs typeface="Montserrat Medium"/>
                <a:sym typeface="Montserrat Medium"/>
              </a:rPr>
              <a:t>reduced visitors</a:t>
            </a:r>
            <a:endParaRPr sz="1600">
              <a:latin typeface="Montserrat Medium"/>
              <a:ea typeface="Montserrat Medium"/>
              <a:cs typeface="Montserrat Medium"/>
              <a:sym typeface="Montserrat Medium"/>
            </a:endParaRPr>
          </a:p>
          <a:p>
            <a:pPr marL="574040" lvl="3" indent="-143509" algn="l" rtl="0">
              <a:lnSpc>
                <a:spcPct val="120000"/>
              </a:lnSpc>
              <a:spcBef>
                <a:spcPts val="800"/>
              </a:spcBef>
              <a:spcAft>
                <a:spcPts val="0"/>
              </a:spcAft>
              <a:buClr>
                <a:schemeClr val="dk2"/>
              </a:buClr>
              <a:buSzPts val="1600"/>
              <a:buFont typeface="Arial"/>
              <a:buChar char="•"/>
            </a:pPr>
            <a:r>
              <a:rPr lang="en-US" sz="1600">
                <a:latin typeface="Montserrat Medium"/>
                <a:ea typeface="Montserrat Medium"/>
                <a:cs typeface="Montserrat Medium"/>
                <a:sym typeface="Montserrat Medium"/>
              </a:rPr>
              <a:t>non-contact adaptations (including avoiding high-fives/handshakes)</a:t>
            </a:r>
            <a:endParaRPr sz="1600">
              <a:latin typeface="Montserrat Medium"/>
              <a:ea typeface="Montserrat Medium"/>
              <a:cs typeface="Montserrat Medium"/>
              <a:sym typeface="Montserrat Medium"/>
            </a:endParaRPr>
          </a:p>
          <a:p>
            <a:pPr marL="574040" lvl="3" indent="-143509" algn="l" rtl="0">
              <a:lnSpc>
                <a:spcPct val="120000"/>
              </a:lnSpc>
              <a:spcBef>
                <a:spcPts val="800"/>
              </a:spcBef>
              <a:spcAft>
                <a:spcPts val="0"/>
              </a:spcAft>
              <a:buClr>
                <a:srgbClr val="19233E"/>
              </a:buClr>
              <a:buSzPts val="1600"/>
              <a:buFont typeface="Arial"/>
              <a:buChar char="•"/>
            </a:pPr>
            <a:r>
              <a:rPr lang="en-US" sz="1600">
                <a:solidFill>
                  <a:srgbClr val="19233E"/>
                </a:solidFill>
                <a:latin typeface="Montserrat Medium"/>
                <a:ea typeface="Montserrat Medium"/>
                <a:cs typeface="Montserrat Medium"/>
                <a:sym typeface="Montserrat Medium"/>
              </a:rPr>
              <a:t>maintaining student cohorts.</a:t>
            </a:r>
            <a:endParaRPr/>
          </a:p>
          <a:p>
            <a:pPr marL="574040" lvl="3" indent="-143509" algn="l" rtl="0">
              <a:lnSpc>
                <a:spcPct val="120000"/>
              </a:lnSpc>
              <a:spcBef>
                <a:spcPts val="800"/>
              </a:spcBef>
              <a:spcAft>
                <a:spcPts val="0"/>
              </a:spcAft>
              <a:buClr>
                <a:srgbClr val="19233E"/>
              </a:buClr>
              <a:buSzPts val="1600"/>
              <a:buFont typeface="Arial"/>
              <a:buChar char="•"/>
            </a:pPr>
            <a:r>
              <a:rPr lang="en-US" sz="1600" b="1">
                <a:solidFill>
                  <a:srgbClr val="19233E"/>
                </a:solidFill>
                <a:latin typeface="Montserrat Medium"/>
                <a:ea typeface="Montserrat Medium"/>
                <a:cs typeface="Montserrat Medium"/>
                <a:sym typeface="Montserrat Medium"/>
              </a:rPr>
              <a:t>School Swimming Carnival 10 Feb – More details will be sent out soon.</a:t>
            </a:r>
            <a:endParaRPr/>
          </a:p>
          <a:p>
            <a:pPr marL="285750" lvl="0" indent="-171450" algn="l" rtl="0">
              <a:lnSpc>
                <a:spcPct val="120000"/>
              </a:lnSpc>
              <a:spcBef>
                <a:spcPts val="800"/>
              </a:spcBef>
              <a:spcAft>
                <a:spcPts val="0"/>
              </a:spcAft>
              <a:buClr>
                <a:schemeClr val="dk2"/>
              </a:buClr>
              <a:buSzPts val="1800"/>
              <a:buNone/>
            </a:pPr>
            <a:endParaRPr sz="1800">
              <a:solidFill>
                <a:srgbClr val="19233E"/>
              </a:solidFill>
            </a:endParaRPr>
          </a:p>
          <a:p>
            <a:pPr marL="285750" lvl="0" indent="-171450" algn="l" rtl="0">
              <a:lnSpc>
                <a:spcPct val="120000"/>
              </a:lnSpc>
              <a:spcBef>
                <a:spcPts val="800"/>
              </a:spcBef>
              <a:spcAft>
                <a:spcPts val="0"/>
              </a:spcAft>
              <a:buClr>
                <a:schemeClr val="dk2"/>
              </a:buClr>
              <a:buSzPts val="1800"/>
              <a:buNone/>
            </a:pPr>
            <a:endParaRPr sz="1800">
              <a:solidFill>
                <a:srgbClr val="19233E"/>
              </a:solidFill>
            </a:endParaRPr>
          </a:p>
          <a:p>
            <a:pPr marL="285750" lvl="0" indent="-171450" algn="l" rtl="0">
              <a:lnSpc>
                <a:spcPct val="120000"/>
              </a:lnSpc>
              <a:spcBef>
                <a:spcPts val="800"/>
              </a:spcBef>
              <a:spcAft>
                <a:spcPts val="0"/>
              </a:spcAft>
              <a:buClr>
                <a:schemeClr val="dk2"/>
              </a:buClr>
              <a:buSzPts val="1800"/>
              <a:buNone/>
            </a:pPr>
            <a:endParaRPr sz="1800">
              <a:solidFill>
                <a:srgbClr val="FF0000"/>
              </a:solidFill>
            </a:endParaRPr>
          </a:p>
          <a:p>
            <a:pPr marL="0" marR="0" lvl="0" indent="0" algn="l" rtl="0">
              <a:lnSpc>
                <a:spcPct val="120000"/>
              </a:lnSpc>
              <a:spcBef>
                <a:spcPts val="800"/>
              </a:spcBef>
              <a:spcAft>
                <a:spcPts val="0"/>
              </a:spcAft>
              <a:buClr>
                <a:schemeClr val="dk2"/>
              </a:buClr>
              <a:buSzPts val="1800"/>
              <a:buFont typeface="Arial"/>
              <a:buNone/>
            </a:pPr>
            <a:endParaRPr sz="1800"/>
          </a:p>
          <a:p>
            <a:pPr marL="0" marR="0" lvl="0" indent="0" algn="l" rtl="0">
              <a:lnSpc>
                <a:spcPct val="120000"/>
              </a:lnSpc>
              <a:spcBef>
                <a:spcPts val="800"/>
              </a:spcBef>
              <a:spcAft>
                <a:spcPts val="0"/>
              </a:spcAft>
              <a:buClr>
                <a:schemeClr val="dk2"/>
              </a:buClr>
              <a:buSzPts val="1400"/>
              <a:buFont typeface="Arial"/>
              <a:buNone/>
            </a:pPr>
            <a:endParaRPr/>
          </a:p>
          <a:p>
            <a:pPr marL="0" marR="0" lvl="0" indent="0" algn="l" rtl="0">
              <a:lnSpc>
                <a:spcPct val="120000"/>
              </a:lnSpc>
              <a:spcBef>
                <a:spcPts val="800"/>
              </a:spcBef>
              <a:spcAft>
                <a:spcPts val="0"/>
              </a:spcAft>
              <a:buClr>
                <a:schemeClr val="dk2"/>
              </a:buClr>
              <a:buSzPts val="1400"/>
              <a:buFont typeface="Arial"/>
              <a:buNone/>
            </a:pPr>
            <a:endParaRPr/>
          </a:p>
        </p:txBody>
      </p:sp>
      <p:sp>
        <p:nvSpPr>
          <p:cNvPr id="229" name="Google Shape;229;p17"/>
          <p:cNvSpPr txBox="1">
            <a:spLocks noGrp="1"/>
          </p:cNvSpPr>
          <p:nvPr>
            <p:ph type="title"/>
          </p:nvPr>
        </p:nvSpPr>
        <p:spPr>
          <a:xfrm>
            <a:off x="309581" y="765364"/>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Visitors and activities (continued)</a:t>
            </a:r>
            <a:endParaRPr b="0"/>
          </a:p>
        </p:txBody>
      </p:sp>
      <p:pic>
        <p:nvPicPr>
          <p:cNvPr id="230" name="Google Shape;230;p17"/>
          <p:cNvPicPr preferRelativeResize="0"/>
          <p:nvPr/>
        </p:nvPicPr>
        <p:blipFill rotWithShape="1">
          <a:blip r:embed="rId4">
            <a:alphaModFix/>
          </a:blip>
          <a:srcRect/>
          <a:stretch/>
        </p:blipFill>
        <p:spPr>
          <a:xfrm>
            <a:off x="548425" y="2387153"/>
            <a:ext cx="2236363" cy="2236363"/>
          </a:xfrm>
          <a:prstGeom prst="rect">
            <a:avLst/>
          </a:prstGeom>
          <a:noFill/>
          <a:ln>
            <a:noFill/>
          </a:ln>
        </p:spPr>
      </p:pic>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body" idx="1"/>
          </p:nvPr>
        </p:nvSpPr>
        <p:spPr>
          <a:xfrm>
            <a:off x="3636258" y="2091949"/>
            <a:ext cx="7887021"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800"/>
              <a:buFont typeface="Arial"/>
              <a:buChar char="•"/>
            </a:pPr>
            <a:r>
              <a:rPr lang="en-US" sz="1800" dirty="0">
                <a:latin typeface="Montserrat Medium"/>
                <a:ea typeface="Montserrat Medium"/>
                <a:cs typeface="Montserrat Medium"/>
                <a:sym typeface="Montserrat Medium"/>
              </a:rPr>
              <a:t>We will aim to </a:t>
            </a:r>
            <a:r>
              <a:rPr lang="en-US" sz="1800" dirty="0" err="1">
                <a:latin typeface="Montserrat Medium"/>
                <a:ea typeface="Montserrat Medium"/>
                <a:cs typeface="Montserrat Medium"/>
                <a:sym typeface="Montserrat Medium"/>
              </a:rPr>
              <a:t>minimise</a:t>
            </a:r>
            <a:r>
              <a:rPr lang="en-US" sz="1800" dirty="0">
                <a:latin typeface="Montserrat Medium"/>
                <a:ea typeface="Montserrat Medium"/>
                <a:cs typeface="Montserrat Medium"/>
                <a:sym typeface="Montserrat Medium"/>
              </a:rPr>
              <a:t> opportunities for COVID-19 to spread by reducing interaction between students.</a:t>
            </a:r>
            <a:endParaRPr dirty="0"/>
          </a:p>
          <a:p>
            <a:pPr marL="285750" lvl="0" indent="-285750" algn="l" rtl="0">
              <a:lnSpc>
                <a:spcPct val="120000"/>
              </a:lnSpc>
              <a:spcBef>
                <a:spcPts val="800"/>
              </a:spcBef>
              <a:spcAft>
                <a:spcPts val="0"/>
              </a:spcAft>
              <a:buClr>
                <a:schemeClr val="dk2"/>
              </a:buClr>
              <a:buSzPts val="1800"/>
              <a:buFont typeface="Arial"/>
              <a:buChar char="•"/>
            </a:pPr>
            <a:r>
              <a:rPr lang="en-US" sz="1800" dirty="0">
                <a:latin typeface="Montserrat Medium"/>
                <a:ea typeface="Montserrat Medium"/>
                <a:cs typeface="Montserrat Medium"/>
                <a:sym typeface="Montserrat Medium"/>
              </a:rPr>
              <a:t>Students and staff experiencing even the mildest COVID-like symptoms must stay at home (even if they have a negative rapid antigen test).</a:t>
            </a:r>
            <a:endParaRPr dirty="0"/>
          </a:p>
          <a:p>
            <a:pPr marL="285750" lvl="0" indent="-285750" algn="l" rtl="0">
              <a:lnSpc>
                <a:spcPct val="120000"/>
              </a:lnSpc>
              <a:spcBef>
                <a:spcPts val="800"/>
              </a:spcBef>
              <a:spcAft>
                <a:spcPts val="0"/>
              </a:spcAft>
              <a:buClr>
                <a:schemeClr val="dk2"/>
              </a:buClr>
              <a:buSzPts val="1800"/>
              <a:buFont typeface="Arial"/>
              <a:buChar char="•"/>
            </a:pPr>
            <a:r>
              <a:rPr lang="en-US" sz="1800" dirty="0">
                <a:latin typeface="Montserrat Medium"/>
                <a:ea typeface="Montserrat Medium"/>
                <a:cs typeface="Montserrat Medium"/>
                <a:sym typeface="Montserrat Medium"/>
              </a:rPr>
              <a:t>Students will be kept in their stage groups on school grounds, with staggered break times, playground and </a:t>
            </a:r>
            <a:r>
              <a:rPr lang="en-US" sz="1800">
                <a:latin typeface="Montserrat Medium"/>
                <a:ea typeface="Montserrat Medium"/>
                <a:cs typeface="Montserrat Medium"/>
                <a:sym typeface="Montserrat Medium"/>
              </a:rPr>
              <a:t>canteen access.</a:t>
            </a:r>
            <a:endParaRPr dirty="0"/>
          </a:p>
          <a:p>
            <a:pPr marL="285750" lvl="0" indent="-171450" algn="l" rtl="0">
              <a:lnSpc>
                <a:spcPct val="120000"/>
              </a:lnSpc>
              <a:spcBef>
                <a:spcPts val="800"/>
              </a:spcBef>
              <a:spcAft>
                <a:spcPts val="0"/>
              </a:spcAft>
              <a:buClr>
                <a:schemeClr val="dk2"/>
              </a:buClr>
              <a:buSzPts val="1800"/>
              <a:buFont typeface="Arial"/>
              <a:buNone/>
            </a:pPr>
            <a:endParaRPr sz="1800" dirty="0">
              <a:solidFill>
                <a:srgbClr val="19233E"/>
              </a:solidFill>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800"/>
              <a:buFont typeface="Arial"/>
              <a:buNone/>
            </a:pPr>
            <a:endParaRPr sz="1800" dirty="0"/>
          </a:p>
          <a:p>
            <a:pPr marL="0" marR="0" lvl="0" indent="0" algn="l" rtl="0">
              <a:lnSpc>
                <a:spcPct val="120000"/>
              </a:lnSpc>
              <a:spcBef>
                <a:spcPts val="800"/>
              </a:spcBef>
              <a:spcAft>
                <a:spcPts val="0"/>
              </a:spcAft>
              <a:buClr>
                <a:schemeClr val="dk2"/>
              </a:buClr>
              <a:buSzPts val="1400"/>
              <a:buFont typeface="Arial"/>
              <a:buNone/>
            </a:pPr>
            <a:endParaRPr dirty="0"/>
          </a:p>
          <a:p>
            <a:pPr marL="0" marR="0" lvl="0" indent="0" algn="l" rtl="0">
              <a:lnSpc>
                <a:spcPct val="120000"/>
              </a:lnSpc>
              <a:spcBef>
                <a:spcPts val="800"/>
              </a:spcBef>
              <a:spcAft>
                <a:spcPts val="0"/>
              </a:spcAft>
              <a:buClr>
                <a:schemeClr val="dk2"/>
              </a:buClr>
              <a:buSzPts val="1400"/>
              <a:buFont typeface="Arial"/>
              <a:buNone/>
            </a:pPr>
            <a:endParaRPr dirty="0"/>
          </a:p>
        </p:txBody>
      </p:sp>
      <p:sp>
        <p:nvSpPr>
          <p:cNvPr id="237" name="Google Shape;237;p18"/>
          <p:cNvSpPr txBox="1">
            <a:spLocks noGrp="1"/>
          </p:cNvSpPr>
          <p:nvPr>
            <p:ph type="title"/>
          </p:nvPr>
        </p:nvSpPr>
        <p:spPr>
          <a:xfrm>
            <a:off x="309581" y="823319"/>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Minimising the spread</a:t>
            </a:r>
            <a:endParaRPr/>
          </a:p>
        </p:txBody>
      </p:sp>
      <p:pic>
        <p:nvPicPr>
          <p:cNvPr id="238" name="Google Shape;238;p18" descr="Icon&#10;&#10;Description automatically generated"/>
          <p:cNvPicPr preferRelativeResize="0"/>
          <p:nvPr/>
        </p:nvPicPr>
        <p:blipFill rotWithShape="1">
          <a:blip r:embed="rId3">
            <a:alphaModFix/>
          </a:blip>
          <a:srcRect/>
          <a:stretch/>
        </p:blipFill>
        <p:spPr>
          <a:xfrm>
            <a:off x="533400" y="2498165"/>
            <a:ext cx="1981200" cy="1981200"/>
          </a:xfrm>
          <a:prstGeom prst="rect">
            <a:avLst/>
          </a:prstGeom>
          <a:noFill/>
          <a:ln>
            <a:noFill/>
          </a:ln>
        </p:spPr>
      </p:pic>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19"/>
          <p:cNvSpPr txBox="1">
            <a:spLocks noGrp="1"/>
          </p:cNvSpPr>
          <p:nvPr>
            <p:ph type="body" idx="1"/>
          </p:nvPr>
        </p:nvSpPr>
        <p:spPr>
          <a:xfrm>
            <a:off x="3406344" y="1999983"/>
            <a:ext cx="8208901"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We will continue to use best practice hygiene processes on school site.</a:t>
            </a:r>
            <a:endParaRPr/>
          </a:p>
          <a:p>
            <a:pPr marL="285750" lvl="0" indent="-285750" algn="l" rtl="0">
              <a:lnSpc>
                <a:spcPct val="120000"/>
              </a:lnSpc>
              <a:spcBef>
                <a:spcPts val="80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Our enhanced cleaning practices will focus on 'high-touch' areas that students and staff move through regularly.</a:t>
            </a:r>
            <a:endParaRPr sz="1800">
              <a:solidFill>
                <a:schemeClr val="dk1"/>
              </a:solidFill>
            </a:endParaRPr>
          </a:p>
          <a:p>
            <a:pPr marL="285750" lvl="0" indent="-285750" algn="l" rtl="0">
              <a:lnSpc>
                <a:spcPct val="120000"/>
              </a:lnSpc>
              <a:spcBef>
                <a:spcPts val="800"/>
              </a:spcBef>
              <a:spcAft>
                <a:spcPts val="0"/>
              </a:spcAft>
              <a:buClr>
                <a:schemeClr val="dk1"/>
              </a:buClr>
              <a:buSzPts val="1800"/>
              <a:buFont typeface="Arial"/>
              <a:buChar char="•"/>
            </a:pPr>
            <a:r>
              <a:rPr lang="en-US" sz="1800">
                <a:solidFill>
                  <a:schemeClr val="dk1"/>
                </a:solidFill>
                <a:latin typeface="Montserrat Medium"/>
                <a:ea typeface="Montserrat Medium"/>
                <a:cs typeface="Montserrat Medium"/>
                <a:sym typeface="Montserrat Medium"/>
              </a:rPr>
              <a:t>We will continue to highlight physical distancing, maintaining 1.5 metres distance wherever possible.</a:t>
            </a:r>
            <a:endParaRPr/>
          </a:p>
          <a:p>
            <a:pPr marL="285750" lvl="0" indent="-285750" algn="l" rtl="0">
              <a:lnSpc>
                <a:spcPct val="120000"/>
              </a:lnSpc>
              <a:spcBef>
                <a:spcPts val="800"/>
              </a:spcBef>
              <a:spcAft>
                <a:spcPts val="0"/>
              </a:spcAft>
              <a:buClr>
                <a:schemeClr val="dk2"/>
              </a:buClr>
              <a:buSzPts val="1800"/>
              <a:buChar char="•"/>
            </a:pPr>
            <a:r>
              <a:rPr lang="en-US" sz="1800">
                <a:latin typeface="Montserrat Medium"/>
                <a:ea typeface="Montserrat Medium"/>
                <a:cs typeface="Montserrat Medium"/>
                <a:sym typeface="Montserrat Medium"/>
              </a:rPr>
              <a:t>All staff and essential visitors will continue to use the school’s QR code check-in. </a:t>
            </a:r>
            <a:endParaRPr sz="1800">
              <a:latin typeface="Montserrat Medium"/>
              <a:ea typeface="Montserrat Medium"/>
              <a:cs typeface="Montserrat Medium"/>
              <a:sym typeface="Montserrat Medium"/>
            </a:endParaRPr>
          </a:p>
          <a:p>
            <a:pPr marL="285750" lvl="0" indent="-171450" algn="l" rtl="0">
              <a:lnSpc>
                <a:spcPct val="120000"/>
              </a:lnSpc>
              <a:spcBef>
                <a:spcPts val="800"/>
              </a:spcBef>
              <a:spcAft>
                <a:spcPts val="0"/>
              </a:spcAft>
              <a:buClr>
                <a:schemeClr val="dk2"/>
              </a:buClr>
              <a:buSzPts val="1800"/>
              <a:buNone/>
            </a:pPr>
            <a:endParaRPr sz="1800"/>
          </a:p>
          <a:p>
            <a:pPr marL="0" marR="0" lvl="0" indent="0" algn="l" rtl="0">
              <a:lnSpc>
                <a:spcPct val="120000"/>
              </a:lnSpc>
              <a:spcBef>
                <a:spcPts val="800"/>
              </a:spcBef>
              <a:spcAft>
                <a:spcPts val="0"/>
              </a:spcAft>
              <a:buClr>
                <a:schemeClr val="dk2"/>
              </a:buClr>
              <a:buSzPts val="1800"/>
              <a:buFont typeface="Arial"/>
              <a:buNone/>
            </a:pPr>
            <a:endParaRPr sz="1800"/>
          </a:p>
          <a:p>
            <a:pPr marL="0" marR="0" lvl="0" indent="0" algn="l" rtl="0">
              <a:lnSpc>
                <a:spcPct val="120000"/>
              </a:lnSpc>
              <a:spcBef>
                <a:spcPts val="800"/>
              </a:spcBef>
              <a:spcAft>
                <a:spcPts val="0"/>
              </a:spcAft>
              <a:buClr>
                <a:schemeClr val="dk2"/>
              </a:buClr>
              <a:buSzPts val="1400"/>
              <a:buFont typeface="Arial"/>
              <a:buNone/>
            </a:pPr>
            <a:endParaRPr/>
          </a:p>
          <a:p>
            <a:pPr marL="0" marR="0" lvl="0" indent="0" algn="l" rtl="0">
              <a:lnSpc>
                <a:spcPct val="120000"/>
              </a:lnSpc>
              <a:spcBef>
                <a:spcPts val="800"/>
              </a:spcBef>
              <a:spcAft>
                <a:spcPts val="0"/>
              </a:spcAft>
              <a:buClr>
                <a:schemeClr val="dk2"/>
              </a:buClr>
              <a:buSzPts val="1400"/>
              <a:buFont typeface="Arial"/>
              <a:buNone/>
            </a:pPr>
            <a:endParaRPr/>
          </a:p>
        </p:txBody>
      </p:sp>
      <p:sp>
        <p:nvSpPr>
          <p:cNvPr id="245" name="Google Shape;245;p19"/>
          <p:cNvSpPr txBox="1">
            <a:spLocks noGrp="1"/>
          </p:cNvSpPr>
          <p:nvPr>
            <p:ph type="title"/>
          </p:nvPr>
        </p:nvSpPr>
        <p:spPr>
          <a:xfrm>
            <a:off x="309581" y="823319"/>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Minimising the spread (continued)</a:t>
            </a:r>
            <a:endParaRPr/>
          </a:p>
        </p:txBody>
      </p:sp>
      <p:pic>
        <p:nvPicPr>
          <p:cNvPr id="246" name="Google Shape;246;p19" descr="Icon&#10;&#10;Description automatically generated"/>
          <p:cNvPicPr preferRelativeResize="0"/>
          <p:nvPr/>
        </p:nvPicPr>
        <p:blipFill rotWithShape="1">
          <a:blip r:embed="rId3">
            <a:alphaModFix/>
          </a:blip>
          <a:srcRect/>
          <a:stretch/>
        </p:blipFill>
        <p:spPr>
          <a:xfrm>
            <a:off x="533400" y="2498165"/>
            <a:ext cx="1981200" cy="1981200"/>
          </a:xfrm>
          <a:prstGeom prst="rect">
            <a:avLst/>
          </a:prstGeom>
          <a:noFill/>
          <a:ln>
            <a:noFill/>
          </a:ln>
        </p:spPr>
      </p:pic>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p:nvPr/>
        </p:nvSpPr>
        <p:spPr>
          <a:xfrm>
            <a:off x="447900" y="1817589"/>
            <a:ext cx="4090296" cy="3856075"/>
          </a:xfrm>
          <a:prstGeom prst="ellipse">
            <a:avLst/>
          </a:prstGeom>
          <a:blipFill rotWithShape="1">
            <a:blip r:embed="rId3">
              <a:alphaModFix/>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Montserrat Medium"/>
              <a:ea typeface="Montserrat Medium"/>
              <a:cs typeface="Montserrat Medium"/>
              <a:sym typeface="Montserrat Medium"/>
            </a:endParaRPr>
          </a:p>
        </p:txBody>
      </p:sp>
      <p:sp>
        <p:nvSpPr>
          <p:cNvPr id="102" name="Google Shape;102;p2"/>
          <p:cNvSpPr txBox="1">
            <a:spLocks noGrp="1"/>
          </p:cNvSpPr>
          <p:nvPr>
            <p:ph type="body" idx="1"/>
          </p:nvPr>
        </p:nvSpPr>
        <p:spPr>
          <a:xfrm>
            <a:off x="5012559" y="1817590"/>
            <a:ext cx="6783705" cy="4163736"/>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rgbClr val="19233E"/>
              </a:buClr>
              <a:buSzPts val="2400"/>
              <a:buFont typeface="Arial"/>
              <a:buNone/>
            </a:pPr>
            <a:r>
              <a:rPr lang="en-US" sz="2400">
                <a:solidFill>
                  <a:srgbClr val="19233E"/>
                </a:solidFill>
                <a:latin typeface="Montserrat Medium"/>
                <a:ea typeface="Montserrat Medium"/>
                <a:cs typeface="Montserrat Medium"/>
                <a:sym typeface="Montserrat Medium"/>
              </a:rPr>
              <a:t>I acknowledge that I am hosting this virtual assembly from the lands of the </a:t>
            </a:r>
            <a:endParaRPr/>
          </a:p>
          <a:p>
            <a:pPr marL="0" marR="0" lvl="0" indent="0" algn="l" rtl="0">
              <a:lnSpc>
                <a:spcPct val="120000"/>
              </a:lnSpc>
              <a:spcBef>
                <a:spcPts val="800"/>
              </a:spcBef>
              <a:spcAft>
                <a:spcPts val="0"/>
              </a:spcAft>
              <a:buClr>
                <a:srgbClr val="19233E"/>
              </a:buClr>
              <a:buSzPts val="2400"/>
              <a:buFont typeface="Arial"/>
              <a:buNone/>
            </a:pPr>
            <a:r>
              <a:rPr lang="en-US" sz="2400">
                <a:solidFill>
                  <a:srgbClr val="19233E"/>
                </a:solidFill>
                <a:latin typeface="Montserrat Medium"/>
                <a:ea typeface="Montserrat Medium"/>
                <a:cs typeface="Montserrat Medium"/>
                <a:sym typeface="Montserrat Medium"/>
              </a:rPr>
              <a:t>Gai-maraigal and Garigal people. I also acknowledge the Ongoing Custodians of the various lands on which you are all calling in from today and the Aboriginal and Torres Strait Islander people participating in this assembly and throughout our school community.</a:t>
            </a:r>
            <a:endParaRPr/>
          </a:p>
        </p:txBody>
      </p:sp>
      <p:sp>
        <p:nvSpPr>
          <p:cNvPr id="103" name="Google Shape;103;p2"/>
          <p:cNvSpPr txBox="1">
            <a:spLocks noGrp="1"/>
          </p:cNvSpPr>
          <p:nvPr>
            <p:ph type="title"/>
          </p:nvPr>
        </p:nvSpPr>
        <p:spPr>
          <a:xfrm>
            <a:off x="316228" y="668773"/>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t>Acknowledgement of Country</a:t>
            </a:r>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0"/>
          <p:cNvSpPr txBox="1">
            <a:spLocks noGrp="1"/>
          </p:cNvSpPr>
          <p:nvPr>
            <p:ph type="body" idx="1"/>
          </p:nvPr>
        </p:nvSpPr>
        <p:spPr>
          <a:xfrm>
            <a:off x="622320" y="2075422"/>
            <a:ext cx="7703933"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If face-to-face learning is not possible, our school will be supported to start home learning through digital learning packages for short periods.</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Online learning and lessons have been developed by the department and will be shared online.</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Schools will have ongoing support for learning from home activities if required, and we will let you know when we can return to face-to-face learning </a:t>
            </a:r>
            <a:r>
              <a:rPr lang="en-US" sz="1800">
                <a:solidFill>
                  <a:schemeClr val="dk1"/>
                </a:solidFill>
                <a:latin typeface="Montserrat Medium"/>
                <a:ea typeface="Montserrat Medium"/>
                <a:cs typeface="Montserrat Medium"/>
                <a:sym typeface="Montserrat Medium"/>
              </a:rPr>
              <a:t>using our usual communication channels.</a:t>
            </a:r>
            <a:endParaRPr sz="1800">
              <a:solidFill>
                <a:schemeClr val="dk1"/>
              </a:solidFill>
            </a:endParaRPr>
          </a:p>
          <a:p>
            <a:pPr marL="285750" lvl="0" indent="-171450" algn="l" rtl="0">
              <a:lnSpc>
                <a:spcPct val="120000"/>
              </a:lnSpc>
              <a:spcBef>
                <a:spcPts val="800"/>
              </a:spcBef>
              <a:spcAft>
                <a:spcPts val="0"/>
              </a:spcAft>
              <a:buClr>
                <a:schemeClr val="dk2"/>
              </a:buClr>
              <a:buSzPts val="1800"/>
              <a:buFont typeface="Arial"/>
              <a:buNone/>
            </a:pPr>
            <a:endParaRPr sz="1800">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800"/>
              <a:buFont typeface="Arial"/>
              <a:buNone/>
            </a:pPr>
            <a:endParaRPr sz="1800">
              <a:solidFill>
                <a:srgbClr val="FF0000"/>
              </a:solidFill>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800"/>
              <a:buFont typeface="Arial"/>
              <a:buNone/>
            </a:pPr>
            <a:endParaRPr sz="1800">
              <a:solidFill>
                <a:srgbClr val="19233E"/>
              </a:solidFill>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800"/>
              <a:buFont typeface="Arial"/>
              <a:buNone/>
            </a:pPr>
            <a:endParaRPr sz="1800">
              <a:solidFill>
                <a:srgbClr val="19233E"/>
              </a:solidFill>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400"/>
              <a:buFont typeface="Arial"/>
              <a:buNone/>
            </a:pPr>
            <a:endParaRPr/>
          </a:p>
        </p:txBody>
      </p:sp>
      <p:sp>
        <p:nvSpPr>
          <p:cNvPr id="253" name="Google Shape;253;p20"/>
          <p:cNvSpPr txBox="1">
            <a:spLocks noGrp="1"/>
          </p:cNvSpPr>
          <p:nvPr>
            <p:ph type="title"/>
          </p:nvPr>
        </p:nvSpPr>
        <p:spPr>
          <a:xfrm>
            <a:off x="316228" y="922773"/>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Digital learning packages</a:t>
            </a:r>
            <a:endParaRPr>
              <a:latin typeface="Montserrat"/>
              <a:ea typeface="Montserrat"/>
              <a:cs typeface="Montserrat"/>
              <a:sym typeface="Montserrat"/>
            </a:endParaRPr>
          </a:p>
        </p:txBody>
      </p:sp>
      <p:pic>
        <p:nvPicPr>
          <p:cNvPr id="254" name="Google Shape;254;p20"/>
          <p:cNvPicPr preferRelativeResize="0"/>
          <p:nvPr/>
        </p:nvPicPr>
        <p:blipFill rotWithShape="1">
          <a:blip r:embed="rId3">
            <a:alphaModFix/>
          </a:blip>
          <a:srcRect/>
          <a:stretch/>
        </p:blipFill>
        <p:spPr>
          <a:xfrm>
            <a:off x="8699739" y="2557717"/>
            <a:ext cx="2466243" cy="2434213"/>
          </a:xfrm>
          <a:prstGeom prst="rect">
            <a:avLst/>
          </a:prstGeom>
          <a:noFill/>
          <a:ln>
            <a:noFill/>
          </a:ln>
        </p:spPr>
      </p:pic>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1"/>
          <p:cNvSpPr txBox="1">
            <a:spLocks noGrp="1"/>
          </p:cNvSpPr>
          <p:nvPr>
            <p:ph type="body" idx="1"/>
          </p:nvPr>
        </p:nvSpPr>
        <p:spPr>
          <a:xfrm>
            <a:off x="473489" y="1559437"/>
            <a:ext cx="11476380" cy="4187305"/>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chemeClr val="dk2"/>
              </a:buClr>
              <a:buSzPts val="1800"/>
              <a:buFont typeface="Arial"/>
              <a:buNone/>
            </a:pPr>
            <a:r>
              <a:rPr lang="en-US" sz="1800">
                <a:latin typeface="Montserrat Medium"/>
                <a:ea typeface="Montserrat Medium"/>
                <a:cs typeface="Montserrat Medium"/>
                <a:sym typeface="Montserrat Medium"/>
              </a:rPr>
              <a:t>Where possible, we expect all of our students to be back at school for Day 1, Term 1. </a:t>
            </a:r>
            <a:endParaRPr sz="1800"/>
          </a:p>
          <a:p>
            <a:pPr marL="0" marR="0" lvl="0" indent="0" algn="l" rtl="0">
              <a:lnSpc>
                <a:spcPct val="120000"/>
              </a:lnSpc>
              <a:spcBef>
                <a:spcPts val="800"/>
              </a:spcBef>
              <a:spcAft>
                <a:spcPts val="0"/>
              </a:spcAft>
              <a:buClr>
                <a:schemeClr val="dk2"/>
              </a:buClr>
              <a:buSzPts val="1600"/>
              <a:buFont typeface="Arial"/>
              <a:buNone/>
            </a:pPr>
            <a:br>
              <a:rPr lang="en-US" sz="1600" b="1">
                <a:latin typeface="Montserrat Medium"/>
                <a:ea typeface="Montserrat Medium"/>
                <a:cs typeface="Montserrat Medium"/>
                <a:sym typeface="Montserrat Medium"/>
              </a:rPr>
            </a:br>
            <a:r>
              <a:rPr lang="en-US" sz="1600" b="1">
                <a:latin typeface="Montserrat Medium"/>
                <a:ea typeface="Montserrat Medium"/>
                <a:cs typeface="Montserrat Medium"/>
                <a:sym typeface="Montserrat Medium"/>
              </a:rPr>
              <a:t>Advice for families</a:t>
            </a:r>
            <a:endParaRPr sz="1600">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600"/>
              <a:buFont typeface="Arial"/>
              <a:buNone/>
            </a:pPr>
            <a:r>
              <a:rPr lang="en-US" sz="1600">
                <a:latin typeface="Montserrat Medium"/>
                <a:ea typeface="Montserrat Medium"/>
                <a:cs typeface="Montserrat Medium"/>
                <a:sym typeface="Montserrat Medium"/>
              </a:rPr>
              <a:t>Find updated information on the department's Advice for families page to support students who are anxious about returning to school – or get in touch with us directly.</a:t>
            </a:r>
            <a:br>
              <a:rPr lang="en-US"/>
            </a:br>
            <a:r>
              <a:rPr lang="en-US" sz="1600" u="sng">
                <a:solidFill>
                  <a:schemeClr val="hlink"/>
                </a:solidFill>
                <a:latin typeface="Montserrat Medium"/>
                <a:ea typeface="Montserrat Medium"/>
                <a:cs typeface="Montserrat Medium"/>
                <a:sym typeface="Montserrat Medium"/>
                <a:hlinkClick r:id="rId3"/>
              </a:rPr>
              <a:t>education.nsw.gov.au/covid-19/advice-for-families</a:t>
            </a:r>
            <a:r>
              <a:rPr lang="en-US" sz="1600">
                <a:latin typeface="Montserrat Medium"/>
                <a:ea typeface="Montserrat Medium"/>
                <a:cs typeface="Montserrat Medium"/>
                <a:sym typeface="Montserrat Medium"/>
              </a:rPr>
              <a:t> </a:t>
            </a:r>
            <a:endParaRPr sz="1600"/>
          </a:p>
          <a:p>
            <a:pPr marL="0" marR="0" lvl="0" indent="0" algn="l" rtl="0">
              <a:lnSpc>
                <a:spcPct val="120000"/>
              </a:lnSpc>
              <a:spcBef>
                <a:spcPts val="800"/>
              </a:spcBef>
              <a:spcAft>
                <a:spcPts val="0"/>
              </a:spcAft>
              <a:buClr>
                <a:schemeClr val="dk2"/>
              </a:buClr>
              <a:buSzPts val="1600"/>
              <a:buFont typeface="Arial"/>
              <a:buNone/>
            </a:pPr>
            <a:r>
              <a:rPr lang="en-US" sz="1600" b="1">
                <a:latin typeface="Montserrat Medium"/>
                <a:ea typeface="Montserrat Medium"/>
                <a:cs typeface="Montserrat Medium"/>
                <a:sym typeface="Montserrat Medium"/>
              </a:rPr>
              <a:t>Guidelines if your child is exposed to COVID-19</a:t>
            </a:r>
            <a:endParaRPr/>
          </a:p>
          <a:p>
            <a:pPr marL="0" marR="0" lvl="0" indent="0" algn="l" rtl="0">
              <a:lnSpc>
                <a:spcPct val="120000"/>
              </a:lnSpc>
              <a:spcBef>
                <a:spcPts val="800"/>
              </a:spcBef>
              <a:spcAft>
                <a:spcPts val="0"/>
              </a:spcAft>
              <a:buClr>
                <a:schemeClr val="dk2"/>
              </a:buClr>
              <a:buSzPts val="1600"/>
              <a:buFont typeface="Arial"/>
              <a:buNone/>
            </a:pPr>
            <a:r>
              <a:rPr lang="en-US" sz="1600">
                <a:latin typeface="Montserrat Medium"/>
                <a:ea typeface="Montserrat Medium"/>
                <a:cs typeface="Montserrat Medium"/>
                <a:sym typeface="Montserrat Medium"/>
              </a:rPr>
              <a:t>Visit the NSW Health website for the latest guidance if your child/guardian is a household close contact. </a:t>
            </a:r>
            <a:br>
              <a:rPr lang="en-US" sz="1600">
                <a:latin typeface="Montserrat Medium"/>
                <a:ea typeface="Montserrat Medium"/>
                <a:cs typeface="Montserrat Medium"/>
                <a:sym typeface="Montserrat Medium"/>
              </a:rPr>
            </a:br>
            <a:r>
              <a:rPr lang="en-US" sz="1600" u="sng">
                <a:solidFill>
                  <a:schemeClr val="hlink"/>
                </a:solidFill>
                <a:latin typeface="Montserrat Medium"/>
                <a:ea typeface="Montserrat Medium"/>
                <a:cs typeface="Montserrat Medium"/>
                <a:sym typeface="Montserrat Medium"/>
                <a:hlinkClick r:id="rId4"/>
              </a:rPr>
              <a:t>health.nsw.gov.au/Infectious/factsheets/Pages/people-exposed-to-covid</a:t>
            </a:r>
            <a:r>
              <a:rPr lang="en-US" sz="1600">
                <a:latin typeface="Montserrat Medium"/>
                <a:ea typeface="Montserrat Medium"/>
                <a:cs typeface="Montserrat Medium"/>
                <a:sym typeface="Montserrat Medium"/>
              </a:rPr>
              <a:t> </a:t>
            </a:r>
            <a:br>
              <a:rPr lang="en-US" sz="1600">
                <a:latin typeface="Montserrat Medium"/>
                <a:ea typeface="Montserrat Medium"/>
                <a:cs typeface="Montserrat Medium"/>
                <a:sym typeface="Montserrat Medium"/>
              </a:rPr>
            </a:br>
            <a:br>
              <a:rPr lang="en-US" sz="1600">
                <a:latin typeface="Montserrat Medium"/>
                <a:ea typeface="Montserrat Medium"/>
                <a:cs typeface="Montserrat Medium"/>
                <a:sym typeface="Montserrat Medium"/>
              </a:rPr>
            </a:br>
            <a:r>
              <a:rPr lang="en-US" sz="1600" b="1">
                <a:latin typeface="Montserrat Medium"/>
                <a:ea typeface="Montserrat Medium"/>
                <a:cs typeface="Montserrat Medium"/>
                <a:sym typeface="Montserrat Medium"/>
              </a:rPr>
              <a:t>Managing COVID-19 at home</a:t>
            </a:r>
            <a:br>
              <a:rPr lang="en-US" sz="1600" b="1">
                <a:latin typeface="Montserrat Medium"/>
                <a:ea typeface="Montserrat Medium"/>
                <a:cs typeface="Montserrat Medium"/>
                <a:sym typeface="Montserrat Medium"/>
              </a:rPr>
            </a:br>
            <a:r>
              <a:rPr lang="en-US" sz="1600">
                <a:latin typeface="Montserrat Medium"/>
                <a:ea typeface="Montserrat Medium"/>
                <a:cs typeface="Montserrat Medium"/>
                <a:sym typeface="Montserrat Medium"/>
              </a:rPr>
              <a:t>Advice for managing COVID-19 at home, including when to leave isolation.</a:t>
            </a:r>
            <a:br>
              <a:rPr lang="en-US" sz="1600">
                <a:latin typeface="Montserrat Medium"/>
                <a:ea typeface="Montserrat Medium"/>
                <a:cs typeface="Montserrat Medium"/>
                <a:sym typeface="Montserrat Medium"/>
              </a:rPr>
            </a:br>
            <a:r>
              <a:rPr lang="en-US" sz="1600" u="sng">
                <a:solidFill>
                  <a:schemeClr val="hlink"/>
                </a:solidFill>
                <a:latin typeface="Montserrat Medium"/>
                <a:ea typeface="Montserrat Medium"/>
                <a:cs typeface="Montserrat Medium"/>
                <a:sym typeface="Montserrat Medium"/>
                <a:hlinkClick r:id="rId5"/>
              </a:rPr>
              <a:t>health.nsw.gov.au/Infectious/factsheets/Pages/advice-for-confirmed</a:t>
            </a:r>
            <a:endParaRPr/>
          </a:p>
        </p:txBody>
      </p:sp>
      <p:sp>
        <p:nvSpPr>
          <p:cNvPr id="261" name="Google Shape;261;p21"/>
          <p:cNvSpPr txBox="1">
            <a:spLocks noGrp="1"/>
          </p:cNvSpPr>
          <p:nvPr>
            <p:ph type="title"/>
          </p:nvPr>
        </p:nvSpPr>
        <p:spPr>
          <a:xfrm>
            <a:off x="316228" y="922773"/>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Further information and questions</a:t>
            </a:r>
            <a:endParaRPr>
              <a:latin typeface="Montserrat"/>
              <a:ea typeface="Montserrat"/>
              <a:cs typeface="Montserrat"/>
              <a:sym typeface="Montserrat"/>
            </a:endParaRP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2"/>
          <p:cNvSpPr txBox="1">
            <a:spLocks noGrp="1"/>
          </p:cNvSpPr>
          <p:nvPr>
            <p:ph type="body" idx="1"/>
          </p:nvPr>
        </p:nvSpPr>
        <p:spPr>
          <a:xfrm>
            <a:off x="316225" y="1195375"/>
            <a:ext cx="11569800" cy="4716600"/>
          </a:xfrm>
          <a:prstGeom prst="rect">
            <a:avLst/>
          </a:prstGeom>
          <a:noFill/>
          <a:ln>
            <a:noFill/>
          </a:ln>
        </p:spPr>
        <p:txBody>
          <a:bodyPr spcFirstLastPara="1" wrap="square" lIns="0" tIns="0" rIns="0" bIns="0" anchor="t" anchorCtr="0">
            <a:noAutofit/>
          </a:bodyPr>
          <a:lstStyle/>
          <a:p>
            <a:pPr marL="0" marR="0" lvl="0" indent="0" algn="l" rtl="0">
              <a:lnSpc>
                <a:spcPct val="120000"/>
              </a:lnSpc>
              <a:spcBef>
                <a:spcPts val="0"/>
              </a:spcBef>
              <a:spcAft>
                <a:spcPts val="0"/>
              </a:spcAft>
              <a:buClr>
                <a:schemeClr val="dk2"/>
              </a:buClr>
              <a:buSzPts val="1400"/>
              <a:buFont typeface="Arial"/>
              <a:buNone/>
            </a:pPr>
            <a:r>
              <a:rPr lang="en-US"/>
              <a:t>All students in Years 1-6 (2022) return on Tuesday 1 February.</a:t>
            </a:r>
            <a:endParaRPr/>
          </a:p>
          <a:p>
            <a:pPr marL="0" marR="0" lvl="0" indent="0" algn="l" rtl="0">
              <a:lnSpc>
                <a:spcPct val="120000"/>
              </a:lnSpc>
              <a:spcBef>
                <a:spcPts val="800"/>
              </a:spcBef>
              <a:spcAft>
                <a:spcPts val="0"/>
              </a:spcAft>
              <a:buClr>
                <a:schemeClr val="dk2"/>
              </a:buClr>
              <a:buSzPts val="1400"/>
              <a:buFont typeface="Arial"/>
              <a:buNone/>
            </a:pPr>
            <a:r>
              <a:rPr lang="en-US"/>
              <a:t>Students can enter through either Veterans Parade, Rose Avenue or Berith Street gates. There will be staff on each of these gates to help with transition where needed. No parents/carers will be allowed on site.</a:t>
            </a:r>
            <a:endParaRPr/>
          </a:p>
          <a:p>
            <a:pPr marL="0" marR="0" lvl="0" indent="0" algn="l" rtl="0">
              <a:lnSpc>
                <a:spcPct val="120000"/>
              </a:lnSpc>
              <a:spcBef>
                <a:spcPts val="800"/>
              </a:spcBef>
              <a:spcAft>
                <a:spcPts val="0"/>
              </a:spcAft>
              <a:buClr>
                <a:schemeClr val="dk2"/>
              </a:buClr>
              <a:buSzPts val="1400"/>
              <a:buFont typeface="Arial"/>
              <a:buNone/>
            </a:pPr>
            <a:r>
              <a:rPr lang="en-US" b="1">
                <a:latin typeface="Montserrat"/>
                <a:ea typeface="Montserrat"/>
                <a:cs typeface="Montserrat"/>
                <a:sym typeface="Montserrat"/>
              </a:rPr>
              <a:t>Students will put their bags outside their 2021 classrooms and go to the same play areas that they were on in Term 4.</a:t>
            </a:r>
            <a:endParaRPr b="1">
              <a:latin typeface="Montserrat"/>
              <a:ea typeface="Montserrat"/>
              <a:cs typeface="Montserrat"/>
              <a:sym typeface="Montserrat"/>
            </a:endParaRPr>
          </a:p>
          <a:p>
            <a:pPr marL="0" marR="0" lvl="0" indent="0" algn="l" rtl="0">
              <a:lnSpc>
                <a:spcPct val="120000"/>
              </a:lnSpc>
              <a:spcBef>
                <a:spcPts val="800"/>
              </a:spcBef>
              <a:spcAft>
                <a:spcPts val="0"/>
              </a:spcAft>
              <a:buClr>
                <a:schemeClr val="dk2"/>
              </a:buClr>
              <a:buSzPts val="1400"/>
              <a:buFont typeface="Arial"/>
              <a:buNone/>
            </a:pPr>
            <a:r>
              <a:rPr lang="en-US"/>
              <a:t>Year 1 (2022) will put their bags outside their 2021 Kindy classrooms and play in Kindy Canyon.</a:t>
            </a:r>
            <a:endParaRPr/>
          </a:p>
          <a:p>
            <a:pPr marL="0" marR="0" lvl="0" indent="0" algn="l" rtl="0">
              <a:lnSpc>
                <a:spcPct val="120000"/>
              </a:lnSpc>
              <a:spcBef>
                <a:spcPts val="800"/>
              </a:spcBef>
              <a:spcAft>
                <a:spcPts val="0"/>
              </a:spcAft>
              <a:buClr>
                <a:schemeClr val="dk2"/>
              </a:buClr>
              <a:buSzPts val="1400"/>
              <a:buFont typeface="Arial"/>
              <a:buNone/>
            </a:pPr>
            <a:r>
              <a:rPr lang="en-US"/>
              <a:t>Years 2 and 3 (2022) will put their bags outside their 2021 Year 1 or Year 2 classrooms and go and play on C and D decks.</a:t>
            </a:r>
            <a:endParaRPr/>
          </a:p>
          <a:p>
            <a:pPr marL="0" marR="0" lvl="0" indent="0" algn="l" rtl="0">
              <a:lnSpc>
                <a:spcPct val="120000"/>
              </a:lnSpc>
              <a:spcBef>
                <a:spcPts val="800"/>
              </a:spcBef>
              <a:spcAft>
                <a:spcPts val="0"/>
              </a:spcAft>
              <a:buClr>
                <a:schemeClr val="dk2"/>
              </a:buClr>
              <a:buSzPts val="1400"/>
              <a:buFont typeface="Arial"/>
              <a:buNone/>
            </a:pPr>
            <a:r>
              <a:rPr lang="en-US"/>
              <a:t>Years 4 and 5 (2022) will put their bags outside their 2021 Year 3 and 4 classrooms and go and play on the K-2 playground.</a:t>
            </a:r>
            <a:endParaRPr/>
          </a:p>
          <a:p>
            <a:pPr marL="0" marR="0" lvl="0" indent="0" algn="l" rtl="0">
              <a:lnSpc>
                <a:spcPct val="120000"/>
              </a:lnSpc>
              <a:spcBef>
                <a:spcPts val="800"/>
              </a:spcBef>
              <a:spcAft>
                <a:spcPts val="0"/>
              </a:spcAft>
              <a:buClr>
                <a:schemeClr val="dk2"/>
              </a:buClr>
              <a:buSzPts val="1400"/>
              <a:buFont typeface="Arial"/>
              <a:buNone/>
            </a:pPr>
            <a:r>
              <a:rPr lang="en-US"/>
              <a:t>Year 6 (2022) will put their bags outside their 2021 Year 5 classrooms and go and play on the oval. </a:t>
            </a:r>
            <a:endParaRPr/>
          </a:p>
          <a:p>
            <a:pPr marL="0" marR="0" lvl="0" indent="0" algn="l" rtl="0">
              <a:lnSpc>
                <a:spcPct val="120000"/>
              </a:lnSpc>
              <a:spcBef>
                <a:spcPts val="800"/>
              </a:spcBef>
              <a:spcAft>
                <a:spcPts val="0"/>
              </a:spcAft>
              <a:buClr>
                <a:schemeClr val="dk2"/>
              </a:buClr>
              <a:buSzPts val="1400"/>
              <a:buFont typeface="Arial"/>
              <a:buNone/>
            </a:pPr>
            <a:r>
              <a:rPr lang="en-US"/>
              <a:t>At 9:15 all students will be met outside their 2021 classrooms, in most cases with their 2021 teacher.</a:t>
            </a:r>
            <a:endParaRPr/>
          </a:p>
          <a:p>
            <a:pPr marL="0" marR="0" lvl="0" indent="0" algn="l" rtl="0">
              <a:lnSpc>
                <a:spcPct val="120000"/>
              </a:lnSpc>
              <a:spcBef>
                <a:spcPts val="800"/>
              </a:spcBef>
              <a:spcAft>
                <a:spcPts val="0"/>
              </a:spcAft>
              <a:buClr>
                <a:schemeClr val="dk2"/>
              </a:buClr>
              <a:buSzPts val="1400"/>
              <a:buFont typeface="Arial"/>
              <a:buNone/>
            </a:pPr>
            <a:r>
              <a:rPr lang="en-US"/>
              <a:t>We are hoping to place students in their new classes during the day on Tuesday (this may not be possible due to changes in student numbers during the holidays). If this does take place, students will be shown which areas to go to in the morning.</a:t>
            </a:r>
            <a:endParaRPr/>
          </a:p>
          <a:p>
            <a:pPr marL="0" marR="0" lvl="0" indent="0" algn="l" rtl="0">
              <a:lnSpc>
                <a:spcPct val="120000"/>
              </a:lnSpc>
              <a:spcBef>
                <a:spcPts val="800"/>
              </a:spcBef>
              <a:spcAft>
                <a:spcPts val="0"/>
              </a:spcAft>
              <a:buClr>
                <a:schemeClr val="dk2"/>
              </a:buClr>
              <a:buSzPts val="1400"/>
              <a:buFont typeface="Arial"/>
              <a:buNone/>
            </a:pPr>
            <a:r>
              <a:rPr lang="en-US"/>
              <a:t>At the end of the day, students in Years 3 -6 can exit from the gate that you have agreed with your child/children. </a:t>
            </a:r>
            <a:endParaRPr/>
          </a:p>
          <a:p>
            <a:pPr marL="0" marR="0" lvl="0" indent="0" algn="l" rtl="0">
              <a:lnSpc>
                <a:spcPct val="120000"/>
              </a:lnSpc>
              <a:spcBef>
                <a:spcPts val="800"/>
              </a:spcBef>
              <a:spcAft>
                <a:spcPts val="0"/>
              </a:spcAft>
              <a:buClr>
                <a:schemeClr val="dk2"/>
              </a:buClr>
              <a:buSzPts val="1400"/>
              <a:buFont typeface="Arial"/>
              <a:buNone/>
            </a:pPr>
            <a:r>
              <a:rPr lang="en-US"/>
              <a:t>For safety reasons, all </a:t>
            </a:r>
            <a:r>
              <a:rPr lang="en-US" b="1">
                <a:latin typeface="Montserrat"/>
                <a:ea typeface="Montserrat"/>
                <a:cs typeface="Montserrat"/>
                <a:sym typeface="Montserrat"/>
              </a:rPr>
              <a:t>Year 1 students</a:t>
            </a:r>
            <a:r>
              <a:rPr lang="en-US"/>
              <a:t> will be brought by their teacher to </a:t>
            </a:r>
            <a:r>
              <a:rPr lang="en-US" b="1">
                <a:latin typeface="Montserrat"/>
                <a:ea typeface="Montserrat"/>
                <a:cs typeface="Montserrat"/>
                <a:sym typeface="Montserrat"/>
              </a:rPr>
              <a:t>Veterans Parade gate</a:t>
            </a:r>
            <a:r>
              <a:rPr lang="en-US"/>
              <a:t> and all </a:t>
            </a:r>
            <a:r>
              <a:rPr lang="en-US" b="1">
                <a:latin typeface="Montserrat"/>
                <a:ea typeface="Montserrat"/>
                <a:cs typeface="Montserrat"/>
                <a:sym typeface="Montserrat"/>
              </a:rPr>
              <a:t>Year 2 students</a:t>
            </a:r>
            <a:r>
              <a:rPr lang="en-US"/>
              <a:t> will be walked to </a:t>
            </a:r>
            <a:r>
              <a:rPr lang="en-US" b="1">
                <a:latin typeface="Montserrat"/>
                <a:ea typeface="Montserrat"/>
                <a:cs typeface="Montserrat"/>
                <a:sym typeface="Montserrat"/>
              </a:rPr>
              <a:t>Rose Avenue gate</a:t>
            </a:r>
            <a:r>
              <a:rPr lang="en-US"/>
              <a:t>. During the week, class teachers will ask parents to provide information regarding their child/children’s going home arrangements.</a:t>
            </a:r>
            <a:endParaRPr/>
          </a:p>
          <a:p>
            <a:pPr marL="0" marR="0" lvl="0" indent="0" algn="l" rtl="0">
              <a:lnSpc>
                <a:spcPct val="120000"/>
              </a:lnSpc>
              <a:spcBef>
                <a:spcPts val="800"/>
              </a:spcBef>
              <a:spcAft>
                <a:spcPts val="0"/>
              </a:spcAft>
              <a:buClr>
                <a:schemeClr val="dk2"/>
              </a:buClr>
              <a:buSzPts val="1400"/>
              <a:buFont typeface="Arial"/>
              <a:buNone/>
            </a:pPr>
            <a:endParaRPr/>
          </a:p>
        </p:txBody>
      </p:sp>
      <p:sp>
        <p:nvSpPr>
          <p:cNvPr id="267" name="Google Shape;267;p22"/>
          <p:cNvSpPr txBox="1">
            <a:spLocks noGrp="1"/>
          </p:cNvSpPr>
          <p:nvPr>
            <p:ph type="title"/>
          </p:nvPr>
        </p:nvSpPr>
        <p:spPr>
          <a:xfrm>
            <a:off x="316228" y="668773"/>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a:t>First Week Back</a:t>
            </a:r>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3"/>
          <p:cNvSpPr txBox="1">
            <a:spLocks noGrp="1"/>
          </p:cNvSpPr>
          <p:nvPr>
            <p:ph type="body" idx="1"/>
          </p:nvPr>
        </p:nvSpPr>
        <p:spPr>
          <a:xfrm>
            <a:off x="289951" y="1161267"/>
            <a:ext cx="11476500" cy="4445700"/>
          </a:xfrm>
          <a:prstGeom prst="rect">
            <a:avLst/>
          </a:prstGeom>
          <a:noFill/>
          <a:ln>
            <a:noFill/>
          </a:ln>
        </p:spPr>
        <p:txBody>
          <a:bodyPr spcFirstLastPara="1" wrap="square" lIns="0" tIns="0" rIns="0" bIns="0" anchor="t" anchorCtr="0">
            <a:noAutofit/>
          </a:bodyPr>
          <a:lstStyle/>
          <a:p>
            <a:pPr marL="0" lvl="0" indent="0" algn="l" rtl="0">
              <a:lnSpc>
                <a:spcPct val="120000"/>
              </a:lnSpc>
              <a:spcBef>
                <a:spcPts val="0"/>
              </a:spcBef>
              <a:spcAft>
                <a:spcPts val="0"/>
              </a:spcAft>
              <a:buClr>
                <a:schemeClr val="dk2"/>
              </a:buClr>
              <a:buSzPts val="2000"/>
              <a:buNone/>
            </a:pPr>
            <a:r>
              <a:rPr lang="en-US" sz="2000" dirty="0"/>
              <a:t>We have recently been positive with COVID.  From my understanding after infection we are exempt from testing for a month.  Is this correct?</a:t>
            </a:r>
            <a:endParaRPr sz="2000" dirty="0"/>
          </a:p>
          <a:p>
            <a:pPr marL="0" lvl="0" indent="0" algn="l" rtl="0">
              <a:lnSpc>
                <a:spcPct val="120000"/>
              </a:lnSpc>
              <a:spcBef>
                <a:spcPts val="0"/>
              </a:spcBef>
              <a:spcAft>
                <a:spcPts val="0"/>
              </a:spcAft>
              <a:buClr>
                <a:schemeClr val="dk2"/>
              </a:buClr>
              <a:buSzPts val="2000"/>
              <a:buNone/>
            </a:pPr>
            <a:r>
              <a:rPr lang="en-US" sz="2000" i="1" dirty="0"/>
              <a:t>Yes. If you have had COVID you do not do a RAT for 28 days following isolation.</a:t>
            </a:r>
            <a:endParaRPr sz="2000" i="1" dirty="0"/>
          </a:p>
          <a:p>
            <a:pPr marL="0" lvl="0" indent="0" algn="l" rtl="0">
              <a:lnSpc>
                <a:spcPct val="120000"/>
              </a:lnSpc>
              <a:spcBef>
                <a:spcPts val="0"/>
              </a:spcBef>
              <a:spcAft>
                <a:spcPts val="0"/>
              </a:spcAft>
              <a:buClr>
                <a:schemeClr val="dk2"/>
              </a:buClr>
              <a:buSzPts val="2000"/>
              <a:buNone/>
            </a:pPr>
            <a:endParaRPr sz="2000" dirty="0"/>
          </a:p>
          <a:p>
            <a:pPr marL="0" lvl="0" indent="0" algn="l" rtl="0">
              <a:lnSpc>
                <a:spcPct val="120000"/>
              </a:lnSpc>
              <a:spcBef>
                <a:spcPts val="0"/>
              </a:spcBef>
              <a:spcAft>
                <a:spcPts val="0"/>
              </a:spcAft>
              <a:buClr>
                <a:schemeClr val="dk2"/>
              </a:buClr>
              <a:buSzPts val="2000"/>
              <a:buNone/>
            </a:pPr>
            <a:r>
              <a:rPr lang="en-US" sz="2000" dirty="0"/>
              <a:t>Will we be informed if a teacher or students in our child’s class, tests positive?</a:t>
            </a:r>
            <a:endParaRPr sz="2000" dirty="0"/>
          </a:p>
          <a:p>
            <a:pPr marL="0" lvl="0" indent="0" algn="l" rtl="0">
              <a:lnSpc>
                <a:spcPct val="120000"/>
              </a:lnSpc>
              <a:spcBef>
                <a:spcPts val="0"/>
              </a:spcBef>
              <a:spcAft>
                <a:spcPts val="0"/>
              </a:spcAft>
              <a:buClr>
                <a:schemeClr val="dk2"/>
              </a:buClr>
              <a:buSzPts val="2000"/>
              <a:buNone/>
            </a:pPr>
            <a:r>
              <a:rPr lang="en-US" sz="2000" i="1" dirty="0"/>
              <a:t>Yes. </a:t>
            </a:r>
            <a:endParaRPr sz="2000" i="1" dirty="0"/>
          </a:p>
          <a:p>
            <a:pPr marL="0" lvl="0" indent="0" algn="l" rtl="0">
              <a:lnSpc>
                <a:spcPct val="120000"/>
              </a:lnSpc>
              <a:spcBef>
                <a:spcPts val="0"/>
              </a:spcBef>
              <a:spcAft>
                <a:spcPts val="0"/>
              </a:spcAft>
              <a:buClr>
                <a:schemeClr val="dk2"/>
              </a:buClr>
              <a:buSzPts val="2000"/>
              <a:buNone/>
            </a:pPr>
            <a:endParaRPr sz="2000" dirty="0"/>
          </a:p>
          <a:p>
            <a:pPr marL="0" lvl="0" indent="0" algn="l" rtl="0">
              <a:lnSpc>
                <a:spcPct val="120000"/>
              </a:lnSpc>
              <a:spcBef>
                <a:spcPts val="0"/>
              </a:spcBef>
              <a:spcAft>
                <a:spcPts val="0"/>
              </a:spcAft>
              <a:buClr>
                <a:schemeClr val="dk2"/>
              </a:buClr>
              <a:buSzPts val="2000"/>
              <a:buNone/>
            </a:pPr>
            <a:r>
              <a:rPr lang="en-US" sz="2000" dirty="0"/>
              <a:t>What options for remote learning are there if students are at home with COVID or isolating?</a:t>
            </a:r>
            <a:endParaRPr sz="2000" dirty="0"/>
          </a:p>
          <a:p>
            <a:pPr marL="0" lvl="0" indent="0" algn="l" rtl="0">
              <a:lnSpc>
                <a:spcPct val="120000"/>
              </a:lnSpc>
              <a:spcBef>
                <a:spcPts val="0"/>
              </a:spcBef>
              <a:spcAft>
                <a:spcPts val="0"/>
              </a:spcAft>
              <a:buClr>
                <a:schemeClr val="dk2"/>
              </a:buClr>
              <a:buSzPts val="2000"/>
              <a:buNone/>
            </a:pPr>
            <a:r>
              <a:rPr lang="en-US" sz="2000" i="1" dirty="0"/>
              <a:t>If a student is at home with COVID, they are considered to be away from school due to illness and won’t be provided with work.</a:t>
            </a:r>
            <a:endParaRPr sz="2000" i="1" dirty="0"/>
          </a:p>
          <a:p>
            <a:pPr marL="0" lvl="0" indent="0" algn="l" rtl="0">
              <a:lnSpc>
                <a:spcPct val="120000"/>
              </a:lnSpc>
              <a:spcBef>
                <a:spcPts val="0"/>
              </a:spcBef>
              <a:spcAft>
                <a:spcPts val="0"/>
              </a:spcAft>
              <a:buClr>
                <a:schemeClr val="dk2"/>
              </a:buClr>
              <a:buSzPts val="2000"/>
              <a:buNone/>
            </a:pPr>
            <a:r>
              <a:rPr lang="en-US" sz="2000" i="1"/>
              <a:t>If a student is at home because they are a close contact of a positive household member, then learning will be provided.</a:t>
            </a:r>
            <a:endParaRPr sz="2000" i="1"/>
          </a:p>
          <a:p>
            <a:pPr marL="0" lvl="0" indent="0" algn="l" rtl="0">
              <a:lnSpc>
                <a:spcPct val="120000"/>
              </a:lnSpc>
              <a:spcBef>
                <a:spcPts val="0"/>
              </a:spcBef>
              <a:spcAft>
                <a:spcPts val="0"/>
              </a:spcAft>
              <a:buClr>
                <a:schemeClr val="dk2"/>
              </a:buClr>
              <a:buSzPts val="2000"/>
              <a:buNone/>
            </a:pPr>
            <a:br>
              <a:rPr lang="en-US" sz="2000" dirty="0"/>
            </a:br>
            <a:endParaRPr sz="2000" dirty="0"/>
          </a:p>
          <a:p>
            <a:pPr marL="0" marR="0" lvl="0" indent="0" algn="l" rtl="0">
              <a:lnSpc>
                <a:spcPct val="120000"/>
              </a:lnSpc>
              <a:spcBef>
                <a:spcPts val="800"/>
              </a:spcBef>
              <a:spcAft>
                <a:spcPts val="0"/>
              </a:spcAft>
              <a:buClr>
                <a:schemeClr val="dk2"/>
              </a:buClr>
              <a:buSzPts val="2000"/>
              <a:buFont typeface="Arial"/>
              <a:buNone/>
            </a:pPr>
            <a:endParaRPr sz="2000" dirty="0">
              <a:solidFill>
                <a:srgbClr val="FF0000"/>
              </a:solidFill>
            </a:endParaRPr>
          </a:p>
        </p:txBody>
      </p:sp>
      <p:sp>
        <p:nvSpPr>
          <p:cNvPr id="274" name="Google Shape;274;p23"/>
          <p:cNvSpPr txBox="1">
            <a:spLocks noGrp="1"/>
          </p:cNvSpPr>
          <p:nvPr>
            <p:ph type="title"/>
          </p:nvPr>
        </p:nvSpPr>
        <p:spPr>
          <a:xfrm>
            <a:off x="201181" y="586597"/>
            <a:ext cx="11483100" cy="49860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sz="3200" b="0"/>
              <a:t>Frequently asked </a:t>
            </a:r>
            <a:r>
              <a:rPr lang="en-US" sz="3200" b="0">
                <a:latin typeface="Montserrat"/>
                <a:ea typeface="Montserrat"/>
                <a:cs typeface="Montserrat"/>
                <a:sym typeface="Montserrat"/>
              </a:rPr>
              <a:t>Questions </a:t>
            </a:r>
            <a:endParaRPr sz="3200" b="0"/>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3"/>
          <p:cNvSpPr txBox="1">
            <a:spLocks noGrp="1"/>
          </p:cNvSpPr>
          <p:nvPr>
            <p:ph type="title"/>
          </p:nvPr>
        </p:nvSpPr>
        <p:spPr>
          <a:xfrm>
            <a:off x="316228" y="668773"/>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What we'll cover in this session</a:t>
            </a:r>
            <a:endParaRPr b="0"/>
          </a:p>
        </p:txBody>
      </p:sp>
      <p:sp>
        <p:nvSpPr>
          <p:cNvPr id="110" name="Google Shape;110;p3"/>
          <p:cNvSpPr txBox="1"/>
          <p:nvPr/>
        </p:nvSpPr>
        <p:spPr>
          <a:xfrm>
            <a:off x="5925962" y="1308565"/>
            <a:ext cx="6206646" cy="424366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800">
                <a:solidFill>
                  <a:srgbClr val="000000"/>
                </a:solidFill>
                <a:latin typeface="Montserrat Medium"/>
                <a:ea typeface="Montserrat Medium"/>
                <a:cs typeface="Montserrat Medium"/>
                <a:sym typeface="Montserrat Medium"/>
              </a:rPr>
              <a:t>- Before term 1 begins</a:t>
            </a:r>
            <a:br>
              <a:rPr lang="en-US" sz="1800">
                <a:solidFill>
                  <a:schemeClr val="dk1"/>
                </a:solidFill>
                <a:latin typeface="Montserrat Medium"/>
                <a:ea typeface="Montserrat Medium"/>
                <a:cs typeface="Montserrat Medium"/>
                <a:sym typeface="Montserrat Medium"/>
              </a:rPr>
            </a:br>
            <a:endParaRPr sz="1800">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800">
                <a:solidFill>
                  <a:srgbClr val="000000"/>
                </a:solidFill>
                <a:latin typeface="Montserrat Medium"/>
                <a:ea typeface="Montserrat Medium"/>
                <a:cs typeface="Montserrat Medium"/>
                <a:sym typeface="Montserrat Medium"/>
              </a:rPr>
              <a:t>- COVID-smart measures for our school</a:t>
            </a:r>
            <a:endParaRPr/>
          </a:p>
          <a:p>
            <a:pPr marL="456565" marR="0" lvl="1" indent="0" algn="l" rtl="0">
              <a:spcBef>
                <a:spcPts val="0"/>
              </a:spcBef>
              <a:spcAft>
                <a:spcPts val="0"/>
              </a:spcAft>
              <a:buNone/>
            </a:pPr>
            <a:r>
              <a:rPr lang="en-US" sz="1800" b="0" i="0" u="none" strike="noStrike" cap="none">
                <a:solidFill>
                  <a:srgbClr val="000000"/>
                </a:solidFill>
                <a:latin typeface="Montserrat Medium"/>
                <a:ea typeface="Montserrat Medium"/>
                <a:cs typeface="Montserrat Medium"/>
                <a:sym typeface="Montserrat Medium"/>
              </a:rPr>
              <a:t>- Testing</a:t>
            </a:r>
            <a:endParaRPr/>
          </a:p>
          <a:p>
            <a:pPr marL="456565" marR="0" lvl="1" indent="0" algn="l" rtl="0">
              <a:spcBef>
                <a:spcPts val="0"/>
              </a:spcBef>
              <a:spcAft>
                <a:spcPts val="0"/>
              </a:spcAft>
              <a:buNone/>
            </a:pPr>
            <a:r>
              <a:rPr lang="en-US" sz="1800" b="0" i="0" u="none" strike="noStrike" cap="none">
                <a:solidFill>
                  <a:srgbClr val="000000"/>
                </a:solidFill>
                <a:latin typeface="Montserrat Medium"/>
                <a:ea typeface="Montserrat Medium"/>
                <a:cs typeface="Montserrat Medium"/>
                <a:sym typeface="Montserrat Medium"/>
              </a:rPr>
              <a:t>- What to do when COVID-19 positive?</a:t>
            </a:r>
            <a:endParaRPr/>
          </a:p>
          <a:p>
            <a:pPr marL="456565" marR="0" lvl="1" indent="0" algn="l" rtl="0">
              <a:spcBef>
                <a:spcPts val="0"/>
              </a:spcBef>
              <a:spcAft>
                <a:spcPts val="0"/>
              </a:spcAft>
              <a:buNone/>
            </a:pPr>
            <a:r>
              <a:rPr lang="en-US" sz="1800" b="0" i="0" u="none" strike="noStrike" cap="none">
                <a:solidFill>
                  <a:srgbClr val="000000"/>
                </a:solidFill>
                <a:latin typeface="Montserrat Medium"/>
                <a:ea typeface="Montserrat Medium"/>
                <a:cs typeface="Montserrat Medium"/>
                <a:sym typeface="Montserrat Medium"/>
              </a:rPr>
              <a:t>- Vaccinations</a:t>
            </a:r>
            <a:endParaRPr/>
          </a:p>
          <a:p>
            <a:pPr marL="456565" marR="0" lvl="1" indent="0" algn="l" rtl="0">
              <a:spcBef>
                <a:spcPts val="0"/>
              </a:spcBef>
              <a:spcAft>
                <a:spcPts val="0"/>
              </a:spcAft>
              <a:buNone/>
            </a:pPr>
            <a:r>
              <a:rPr lang="en-US" sz="1800" b="0" i="0" u="none" strike="noStrike" cap="none">
                <a:solidFill>
                  <a:srgbClr val="000000"/>
                </a:solidFill>
                <a:latin typeface="Montserrat Medium"/>
                <a:ea typeface="Montserrat Medium"/>
                <a:cs typeface="Montserrat Medium"/>
                <a:sym typeface="Montserrat Medium"/>
              </a:rPr>
              <a:t>- Ventilation</a:t>
            </a:r>
            <a:endParaRPr/>
          </a:p>
          <a:p>
            <a:pPr marL="456565" marR="0" lvl="1" indent="0" algn="l" rtl="0">
              <a:spcBef>
                <a:spcPts val="0"/>
              </a:spcBef>
              <a:spcAft>
                <a:spcPts val="0"/>
              </a:spcAft>
              <a:buNone/>
            </a:pPr>
            <a:r>
              <a:rPr lang="en-US" sz="1800" b="0" i="0" u="none" strike="noStrike" cap="none">
                <a:solidFill>
                  <a:srgbClr val="000000"/>
                </a:solidFill>
                <a:latin typeface="Montserrat Medium"/>
                <a:ea typeface="Montserrat Medium"/>
                <a:cs typeface="Montserrat Medium"/>
                <a:sym typeface="Montserrat Medium"/>
              </a:rPr>
              <a:t>- Masks</a:t>
            </a:r>
            <a:endParaRPr/>
          </a:p>
          <a:p>
            <a:pPr marL="456565" marR="0" lvl="1" indent="0" algn="l" rtl="0">
              <a:spcBef>
                <a:spcPts val="0"/>
              </a:spcBef>
              <a:spcAft>
                <a:spcPts val="0"/>
              </a:spcAft>
              <a:buNone/>
            </a:pPr>
            <a:r>
              <a:rPr lang="en-US" sz="1800" b="0" i="0" u="none" strike="noStrike" cap="none">
                <a:solidFill>
                  <a:srgbClr val="000000"/>
                </a:solidFill>
                <a:latin typeface="Montserrat Medium"/>
                <a:ea typeface="Montserrat Medium"/>
                <a:cs typeface="Montserrat Medium"/>
                <a:sym typeface="Montserrat Medium"/>
              </a:rPr>
              <a:t>- Visitors and activities</a:t>
            </a:r>
            <a:endParaRPr/>
          </a:p>
          <a:p>
            <a:pPr marL="456565" marR="0" lvl="1" indent="0" algn="l" rtl="0">
              <a:spcBef>
                <a:spcPts val="0"/>
              </a:spcBef>
              <a:spcAft>
                <a:spcPts val="0"/>
              </a:spcAft>
              <a:buNone/>
            </a:pPr>
            <a:r>
              <a:rPr lang="en-US" sz="1800" b="0" i="0" u="none" strike="noStrike" cap="none">
                <a:solidFill>
                  <a:schemeClr val="dk1"/>
                </a:solidFill>
                <a:latin typeface="Montserrat Medium"/>
                <a:ea typeface="Montserrat Medium"/>
                <a:cs typeface="Montserrat Medium"/>
                <a:sym typeface="Montserrat Medium"/>
              </a:rPr>
              <a:t>- Minimising the spread</a:t>
            </a:r>
            <a:br>
              <a:rPr lang="en-US" sz="1800" b="0" i="0" u="none" strike="noStrike" cap="none">
                <a:solidFill>
                  <a:schemeClr val="dk1"/>
                </a:solidFill>
                <a:latin typeface="Montserrat Medium"/>
                <a:ea typeface="Montserrat Medium"/>
                <a:cs typeface="Montserrat Medium"/>
                <a:sym typeface="Montserrat Medium"/>
              </a:rPr>
            </a:br>
            <a:endParaRPr sz="1800" b="0" i="0" u="none" strike="noStrike" cap="none">
              <a:solidFill>
                <a:srgbClr val="000000"/>
              </a:solidFill>
              <a:latin typeface="Montserrat Medium"/>
              <a:ea typeface="Montserrat Medium"/>
              <a:cs typeface="Montserrat Medium"/>
              <a:sym typeface="Montserrat Medium"/>
            </a:endParaRPr>
          </a:p>
          <a:p>
            <a:pPr marL="285750" marR="0" lvl="0" indent="-285750" algn="l" rtl="0">
              <a:spcBef>
                <a:spcPts val="0"/>
              </a:spcBef>
              <a:spcAft>
                <a:spcPts val="0"/>
              </a:spcAft>
              <a:buClr>
                <a:srgbClr val="000000"/>
              </a:buClr>
              <a:buSzPts val="1800"/>
              <a:buFont typeface="Montserrat Medium"/>
              <a:buChar char="-"/>
            </a:pPr>
            <a:r>
              <a:rPr lang="en-US" sz="1800">
                <a:solidFill>
                  <a:srgbClr val="000000"/>
                </a:solidFill>
                <a:latin typeface="Montserrat Medium"/>
                <a:ea typeface="Montserrat Medium"/>
                <a:cs typeface="Montserrat Medium"/>
                <a:sym typeface="Montserrat Medium"/>
              </a:rPr>
              <a:t>Digital learning packages</a:t>
            </a:r>
            <a:endParaRPr/>
          </a:p>
          <a:p>
            <a:pPr marL="0" marR="0" lvl="0" indent="0" algn="l" rtl="0">
              <a:spcBef>
                <a:spcPts val="0"/>
              </a:spcBef>
              <a:spcAft>
                <a:spcPts val="0"/>
              </a:spcAft>
              <a:buNone/>
            </a:pPr>
            <a:r>
              <a:rPr lang="en-US" sz="1800">
                <a:solidFill>
                  <a:srgbClr val="000000"/>
                </a:solidFill>
                <a:latin typeface="Montserrat Medium"/>
                <a:ea typeface="Montserrat Medium"/>
                <a:cs typeface="Montserrat Medium"/>
                <a:sym typeface="Montserrat Medium"/>
              </a:rPr>
              <a:t>	- Learning from home</a:t>
            </a:r>
            <a:endParaRPr sz="180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br>
              <a:rPr lang="en-US" sz="1800">
                <a:solidFill>
                  <a:schemeClr val="dk1"/>
                </a:solidFill>
                <a:latin typeface="Montserrat Medium"/>
                <a:ea typeface="Montserrat Medium"/>
                <a:cs typeface="Montserrat Medium"/>
                <a:sym typeface="Montserrat Medium"/>
              </a:rPr>
            </a:br>
            <a:r>
              <a:rPr lang="en-US" sz="1800">
                <a:solidFill>
                  <a:srgbClr val="000000"/>
                </a:solidFill>
                <a:latin typeface="Montserrat Medium"/>
                <a:ea typeface="Montserrat Medium"/>
                <a:cs typeface="Montserrat Medium"/>
                <a:sym typeface="Montserrat Medium"/>
              </a:rPr>
              <a:t>- Further information and questions</a:t>
            </a:r>
            <a:endParaRPr sz="180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800" i="1">
                <a:solidFill>
                  <a:srgbClr val="FF0000"/>
                </a:solidFill>
                <a:latin typeface="Montserrat Medium"/>
                <a:ea typeface="Montserrat Medium"/>
                <a:cs typeface="Montserrat Medium"/>
                <a:sym typeface="Montserrat Medium"/>
              </a:rPr>
              <a:t> </a:t>
            </a:r>
            <a:r>
              <a:rPr lang="en-US" sz="1800">
                <a:solidFill>
                  <a:srgbClr val="FF0000"/>
                </a:solidFill>
                <a:latin typeface="Montserrat Medium"/>
                <a:ea typeface="Montserrat Medium"/>
                <a:cs typeface="Montserrat Medium"/>
                <a:sym typeface="Montserrat Medium"/>
              </a:rPr>
              <a:t> </a:t>
            </a:r>
            <a:endParaRPr/>
          </a:p>
          <a:p>
            <a:pPr marL="0" marR="0" lvl="0" indent="0" algn="l" rtl="0">
              <a:spcBef>
                <a:spcPts val="0"/>
              </a:spcBef>
              <a:spcAft>
                <a:spcPts val="0"/>
              </a:spcAft>
              <a:buNone/>
            </a:pPr>
            <a:endParaRPr sz="1800" i="1">
              <a:solidFill>
                <a:srgbClr val="FF0000"/>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1800">
              <a:solidFill>
                <a:srgbClr val="D70C3D"/>
              </a:solidFill>
              <a:latin typeface="Montserrat Medium"/>
              <a:ea typeface="Montserrat Medium"/>
              <a:cs typeface="Montserrat Medium"/>
              <a:sym typeface="Montserrat Medium"/>
            </a:endParaRPr>
          </a:p>
        </p:txBody>
      </p:sp>
      <p:pic>
        <p:nvPicPr>
          <p:cNvPr id="111" name="Google Shape;111;p3" descr="A picture containing logo&#10;&#10;Description automatically generated"/>
          <p:cNvPicPr preferRelativeResize="0"/>
          <p:nvPr/>
        </p:nvPicPr>
        <p:blipFill rotWithShape="1">
          <a:blip r:embed="rId3">
            <a:alphaModFix/>
          </a:blip>
          <a:srcRect/>
          <a:stretch/>
        </p:blipFill>
        <p:spPr>
          <a:xfrm>
            <a:off x="779092" y="1571868"/>
            <a:ext cx="4345536" cy="4340954"/>
          </a:xfrm>
          <a:prstGeom prst="rect">
            <a:avLst/>
          </a:prstGeom>
          <a:noFill/>
          <a:ln>
            <a:noFill/>
          </a:ln>
        </p:spPr>
      </p:pic>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379650" y="1007490"/>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What you need to know about our return to school in 2022</a:t>
            </a:r>
            <a:endParaRPr>
              <a:latin typeface="Montserrat"/>
              <a:ea typeface="Montserrat"/>
              <a:cs typeface="Montserrat"/>
              <a:sym typeface="Montserrat"/>
            </a:endParaRPr>
          </a:p>
        </p:txBody>
      </p:sp>
      <p:sp>
        <p:nvSpPr>
          <p:cNvPr id="118" name="Google Shape;118;p4"/>
          <p:cNvSpPr txBox="1"/>
          <p:nvPr/>
        </p:nvSpPr>
        <p:spPr>
          <a:xfrm>
            <a:off x="379880" y="1954557"/>
            <a:ext cx="6206646" cy="397709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600">
                <a:solidFill>
                  <a:schemeClr val="dk1"/>
                </a:solidFill>
                <a:latin typeface="Montserrat Medium"/>
                <a:ea typeface="Montserrat Medium"/>
                <a:cs typeface="Montserrat Medium"/>
                <a:sym typeface="Montserrat Medium"/>
              </a:rPr>
              <a:t>Our COVID-smart measures have been developed with NSW Health to minimise transmission and keep schools open in 2022.</a:t>
            </a:r>
            <a:endParaRPr/>
          </a:p>
          <a:p>
            <a:pPr marL="0" marR="0" lvl="0" indent="0" algn="l" rtl="0">
              <a:spcBef>
                <a:spcPts val="0"/>
              </a:spcBef>
              <a:spcAft>
                <a:spcPts val="0"/>
              </a:spcAft>
              <a:buNone/>
            </a:pPr>
            <a:endParaRPr sz="160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600">
                <a:solidFill>
                  <a:schemeClr val="dk1"/>
                </a:solidFill>
                <a:latin typeface="Montserrat Medium"/>
                <a:ea typeface="Montserrat Medium"/>
                <a:cs typeface="Montserrat Medium"/>
                <a:sym typeface="Montserrat Medium"/>
              </a:rPr>
              <a:t>We’re taking every precaution to safeguard our learners and school communities, building on our experiences of the last 2 years. </a:t>
            </a:r>
            <a:endParaRPr/>
          </a:p>
          <a:p>
            <a:pPr marL="0" marR="0" lvl="0" indent="0" algn="l" rtl="0">
              <a:spcBef>
                <a:spcPts val="0"/>
              </a:spcBef>
              <a:spcAft>
                <a:spcPts val="0"/>
              </a:spcAft>
              <a:buNone/>
            </a:pPr>
            <a:endParaRPr sz="1600">
              <a:solidFill>
                <a:schemeClr val="dk1"/>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600">
                <a:solidFill>
                  <a:schemeClr val="dk1"/>
                </a:solidFill>
                <a:latin typeface="Montserrat Medium"/>
                <a:ea typeface="Montserrat Medium"/>
                <a:cs typeface="Montserrat Medium"/>
                <a:sym typeface="Montserrat Medium"/>
              </a:rPr>
              <a:t>Back to School is an exciting time, particularly for students starting school for the first time. A layered approach which prioritises safety will help keep schools open, where we know the best learning happens. </a:t>
            </a:r>
            <a:endParaRPr sz="1600">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1600">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600">
                <a:solidFill>
                  <a:srgbClr val="000000"/>
                </a:solidFill>
                <a:latin typeface="Montserrat Medium"/>
                <a:ea typeface="Montserrat Medium"/>
                <a:cs typeface="Montserrat Medium"/>
                <a:sym typeface="Montserrat Medium"/>
              </a:rPr>
              <a:t>Our guidance is evidence-based and will provide additional levels of protection in a way that works for schools.</a:t>
            </a:r>
            <a:endParaRPr/>
          </a:p>
          <a:p>
            <a:pPr marL="0" marR="0" lvl="0" indent="0" algn="l" rtl="0">
              <a:spcBef>
                <a:spcPts val="0"/>
              </a:spcBef>
              <a:spcAft>
                <a:spcPts val="0"/>
              </a:spcAft>
              <a:buNone/>
            </a:pPr>
            <a:endParaRPr sz="1600">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600">
                <a:solidFill>
                  <a:srgbClr val="FF0000"/>
                </a:solidFill>
                <a:latin typeface="Montserrat Medium"/>
                <a:ea typeface="Montserrat Medium"/>
                <a:cs typeface="Montserrat Medium"/>
                <a:sym typeface="Montserrat Medium"/>
              </a:rPr>
              <a:t> </a:t>
            </a:r>
            <a:endParaRPr/>
          </a:p>
          <a:p>
            <a:pPr marL="0" marR="0" lvl="0" indent="0" algn="l" rtl="0">
              <a:spcBef>
                <a:spcPts val="0"/>
              </a:spcBef>
              <a:spcAft>
                <a:spcPts val="0"/>
              </a:spcAft>
              <a:buNone/>
            </a:pPr>
            <a:endParaRPr sz="1600">
              <a:solidFill>
                <a:srgbClr val="FF0000"/>
              </a:solidFill>
              <a:latin typeface="Montserrat Medium"/>
              <a:ea typeface="Montserrat Medium"/>
              <a:cs typeface="Montserrat Medium"/>
              <a:sym typeface="Montserrat Medium"/>
            </a:endParaRPr>
          </a:p>
          <a:p>
            <a:pPr marL="0" marR="0" lvl="0" indent="0" algn="l" rtl="0">
              <a:spcBef>
                <a:spcPts val="0"/>
              </a:spcBef>
              <a:spcAft>
                <a:spcPts val="0"/>
              </a:spcAft>
              <a:buNone/>
            </a:pPr>
            <a:endParaRPr sz="1600">
              <a:solidFill>
                <a:srgbClr val="D70C3D"/>
              </a:solidFill>
              <a:latin typeface="Montserrat Medium"/>
              <a:ea typeface="Montserrat Medium"/>
              <a:cs typeface="Montserrat Medium"/>
              <a:sym typeface="Montserrat Medium"/>
            </a:endParaRPr>
          </a:p>
        </p:txBody>
      </p:sp>
      <p:pic>
        <p:nvPicPr>
          <p:cNvPr id="119" name="Google Shape;119;p4" descr="A picture containing logo&#10;&#10;Description automatically generated"/>
          <p:cNvPicPr preferRelativeResize="0"/>
          <p:nvPr/>
        </p:nvPicPr>
        <p:blipFill rotWithShape="1">
          <a:blip r:embed="rId3">
            <a:alphaModFix/>
          </a:blip>
          <a:srcRect/>
          <a:stretch/>
        </p:blipFill>
        <p:spPr>
          <a:xfrm>
            <a:off x="7159952" y="1436561"/>
            <a:ext cx="3996582" cy="3984879"/>
          </a:xfrm>
          <a:prstGeom prst="rect">
            <a:avLst/>
          </a:prstGeom>
          <a:noFill/>
          <a:ln>
            <a:noFill/>
          </a:ln>
        </p:spPr>
      </p:pic>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5"/>
          <p:cNvSpPr txBox="1">
            <a:spLocks noGrp="1"/>
          </p:cNvSpPr>
          <p:nvPr>
            <p:ph type="title"/>
          </p:nvPr>
        </p:nvSpPr>
        <p:spPr>
          <a:xfrm>
            <a:off x="379650" y="1007490"/>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What you need to know about our return to school in 2022</a:t>
            </a:r>
            <a:endParaRPr>
              <a:latin typeface="Montserrat"/>
              <a:ea typeface="Montserrat"/>
              <a:cs typeface="Montserrat"/>
              <a:sym typeface="Montserrat"/>
            </a:endParaRPr>
          </a:p>
        </p:txBody>
      </p:sp>
      <p:sp>
        <p:nvSpPr>
          <p:cNvPr id="126" name="Google Shape;126;p5"/>
          <p:cNvSpPr txBox="1"/>
          <p:nvPr/>
        </p:nvSpPr>
        <p:spPr>
          <a:xfrm>
            <a:off x="379880" y="1954557"/>
            <a:ext cx="6206646" cy="397709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800">
                <a:solidFill>
                  <a:schemeClr val="dk1"/>
                </a:solidFill>
                <a:latin typeface="Montserrat Medium"/>
                <a:ea typeface="Montserrat Medium"/>
                <a:cs typeface="Montserrat Medium"/>
                <a:sym typeface="Montserrat Medium"/>
              </a:rPr>
              <a:t>This is not a normal start to the year – however, we know that being together in the classroom is the most effective way for students to learn and grow.</a:t>
            </a:r>
            <a:endParaRPr/>
          </a:p>
          <a:p>
            <a:pPr marL="0" marR="0" lvl="0" indent="0" algn="l" rtl="0">
              <a:spcBef>
                <a:spcPts val="0"/>
              </a:spcBef>
              <a:spcAft>
                <a:spcPts val="0"/>
              </a:spcAft>
              <a:buNone/>
            </a:pPr>
            <a:endParaRPr sz="1800">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800">
                <a:solidFill>
                  <a:srgbClr val="000000"/>
                </a:solidFill>
                <a:latin typeface="Montserrat Medium"/>
                <a:ea typeface="Montserrat Medium"/>
                <a:cs typeface="Montserrat Medium"/>
                <a:sym typeface="Montserrat Medium"/>
              </a:rPr>
              <a:t>Your child's relationship with their teacher is important, but as we manage any potential disruptions to staffing due to COVID-19, they may get to meet more teachers than normal.</a:t>
            </a:r>
            <a:endParaRPr/>
          </a:p>
          <a:p>
            <a:pPr marL="0" marR="0" lvl="0" indent="0" algn="l" rtl="0">
              <a:spcBef>
                <a:spcPts val="0"/>
              </a:spcBef>
              <a:spcAft>
                <a:spcPts val="0"/>
              </a:spcAft>
              <a:buNone/>
            </a:pPr>
            <a:endParaRPr sz="1800">
              <a:solidFill>
                <a:srgbClr val="000000"/>
              </a:solidFill>
              <a:latin typeface="Montserrat Medium"/>
              <a:ea typeface="Montserrat Medium"/>
              <a:cs typeface="Montserrat Medium"/>
              <a:sym typeface="Montserrat Medium"/>
            </a:endParaRPr>
          </a:p>
          <a:p>
            <a:pPr marL="0" marR="0" lvl="0" indent="0" algn="l" rtl="0">
              <a:spcBef>
                <a:spcPts val="0"/>
              </a:spcBef>
              <a:spcAft>
                <a:spcPts val="0"/>
              </a:spcAft>
              <a:buNone/>
            </a:pPr>
            <a:r>
              <a:rPr lang="en-US" sz="1500">
                <a:solidFill>
                  <a:schemeClr val="dk1"/>
                </a:solidFill>
                <a:latin typeface="Montserrat"/>
                <a:ea typeface="Montserrat"/>
                <a:cs typeface="Montserrat"/>
                <a:sym typeface="Montserrat"/>
              </a:rPr>
              <a:t>The current COVID situation is already having an impact on our teaching staff for the start of the term. When we have teacher absences, we will in the first instance be accessing known casuals. If we are unable to secure a casual teacher, there are a number of options available to us. These include: using non-teaching staff, including executive and learning and support teachers, on class and accessing support from our Director Educational Leadership. However, we may also have to combine classes but will avoid that wherever possible.</a:t>
            </a:r>
            <a:endParaRPr sz="1300"/>
          </a:p>
          <a:p>
            <a:pPr marL="0" marR="0" lvl="0" indent="0" algn="l" rtl="0">
              <a:spcBef>
                <a:spcPts val="0"/>
              </a:spcBef>
              <a:spcAft>
                <a:spcPts val="0"/>
              </a:spcAft>
              <a:buNone/>
            </a:pPr>
            <a:endParaRPr sz="1600">
              <a:solidFill>
                <a:srgbClr val="D70C3D"/>
              </a:solidFill>
              <a:latin typeface="Montserrat Medium"/>
              <a:ea typeface="Montserrat Medium"/>
              <a:cs typeface="Montserrat Medium"/>
              <a:sym typeface="Montserrat Medium"/>
            </a:endParaRPr>
          </a:p>
        </p:txBody>
      </p:sp>
      <p:pic>
        <p:nvPicPr>
          <p:cNvPr id="127" name="Google Shape;127;p5" descr="A picture containing logo&#10;&#10;Description automatically generated"/>
          <p:cNvPicPr preferRelativeResize="0"/>
          <p:nvPr/>
        </p:nvPicPr>
        <p:blipFill rotWithShape="1">
          <a:blip r:embed="rId3">
            <a:alphaModFix/>
          </a:blip>
          <a:srcRect/>
          <a:stretch/>
        </p:blipFill>
        <p:spPr>
          <a:xfrm>
            <a:off x="7150527" y="1376386"/>
            <a:ext cx="3996583" cy="3984879"/>
          </a:xfrm>
          <a:prstGeom prst="rect">
            <a:avLst/>
          </a:prstGeom>
          <a:noFill/>
          <a:ln>
            <a:noFill/>
          </a:ln>
        </p:spPr>
      </p:pic>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6"/>
          <p:cNvSpPr txBox="1">
            <a:spLocks noGrp="1"/>
          </p:cNvSpPr>
          <p:nvPr>
            <p:ph type="body" idx="1"/>
          </p:nvPr>
        </p:nvSpPr>
        <p:spPr>
          <a:xfrm>
            <a:off x="555931" y="1552019"/>
            <a:ext cx="7576734"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Rapid antigen tests (RATs) will be provided to all staff and students through our school. </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Surveillance</a:t>
            </a:r>
            <a:r>
              <a:rPr lang="en-US" sz="1800">
                <a:solidFill>
                  <a:srgbClr val="FF0000"/>
                </a:solidFill>
                <a:latin typeface="Montserrat Medium"/>
                <a:ea typeface="Montserrat Medium"/>
                <a:cs typeface="Montserrat Medium"/>
                <a:sym typeface="Montserrat Medium"/>
              </a:rPr>
              <a:t> </a:t>
            </a:r>
            <a:r>
              <a:rPr lang="en-US" sz="1800">
                <a:latin typeface="Montserrat Medium"/>
                <a:ea typeface="Montserrat Medium"/>
                <a:cs typeface="Montserrat Medium"/>
                <a:sym typeface="Montserrat Medium"/>
              </a:rPr>
              <a:t>testing will provide an important additional layer of protection for our students and staff. Use of RAT kits is highly recommended but not mandatory.</a:t>
            </a:r>
            <a:endParaRPr sz="1800">
              <a:latin typeface="Montserrat Medium"/>
              <a:ea typeface="Montserrat Medium"/>
              <a:cs typeface="Montserrat Medium"/>
              <a:sym typeface="Montserrat Medium"/>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Conduct your child's RATs at home on the morning of school, twice a week on school days and before term starts. </a:t>
            </a:r>
            <a:endParaRPr/>
          </a:p>
          <a:p>
            <a:pPr marL="285750" lvl="0" indent="-285750" algn="l" rtl="0">
              <a:lnSpc>
                <a:spcPct val="120000"/>
              </a:lnSpc>
              <a:spcBef>
                <a:spcPts val="800"/>
              </a:spcBef>
              <a:spcAft>
                <a:spcPts val="0"/>
              </a:spcAft>
              <a:buClr>
                <a:schemeClr val="dk2"/>
              </a:buClr>
              <a:buSzPts val="1800"/>
              <a:buFont typeface="Arial"/>
              <a:buChar char="•"/>
            </a:pPr>
            <a:r>
              <a:rPr lang="en-US" sz="1800">
                <a:highlight>
                  <a:schemeClr val="lt1"/>
                </a:highlight>
                <a:latin typeface="Montserrat Medium"/>
                <a:ea typeface="Montserrat Medium"/>
                <a:cs typeface="Montserrat Medium"/>
                <a:sym typeface="Montserrat Medium"/>
              </a:rPr>
              <a:t>Participating students and staff are strongly encouraged to </a:t>
            </a:r>
            <a:r>
              <a:rPr lang="en-US" sz="1800">
                <a:highlight>
                  <a:schemeClr val="lt1"/>
                </a:highlight>
              </a:rPr>
              <a:t>conduct</a:t>
            </a:r>
            <a:r>
              <a:rPr lang="en-US" sz="1800">
                <a:highlight>
                  <a:schemeClr val="lt1"/>
                </a:highlight>
                <a:latin typeface="Montserrat Medium"/>
                <a:ea typeface="Montserrat Medium"/>
                <a:cs typeface="Montserrat Medium"/>
                <a:sym typeface="Montserrat Medium"/>
              </a:rPr>
              <a:t> a </a:t>
            </a:r>
            <a:r>
              <a:rPr lang="en-US" sz="1800" b="1">
                <a:highlight>
                  <a:schemeClr val="lt1"/>
                </a:highlight>
                <a:latin typeface="Montserrat Medium"/>
                <a:ea typeface="Montserrat Medium"/>
                <a:cs typeface="Montserrat Medium"/>
                <a:sym typeface="Montserrat Medium"/>
              </a:rPr>
              <a:t>rapid antigen test and </a:t>
            </a:r>
            <a:r>
              <a:rPr lang="en-US" sz="1800" b="1">
                <a:highlight>
                  <a:schemeClr val="lt1"/>
                </a:highlight>
              </a:rPr>
              <a:t>receive</a:t>
            </a:r>
            <a:r>
              <a:rPr lang="en-US" sz="1800" b="1">
                <a:highlight>
                  <a:schemeClr val="lt1"/>
                </a:highlight>
                <a:latin typeface="Montserrat Medium"/>
                <a:ea typeface="Montserrat Medium"/>
                <a:cs typeface="Montserrat Medium"/>
                <a:sym typeface="Montserrat Medium"/>
              </a:rPr>
              <a:t> a negative res</a:t>
            </a:r>
            <a:r>
              <a:rPr lang="en-US" sz="1800" b="1">
                <a:highlight>
                  <a:schemeClr val="lt1"/>
                </a:highlight>
              </a:rPr>
              <a:t>ult </a:t>
            </a:r>
            <a:r>
              <a:rPr lang="en-US" sz="1800" b="1">
                <a:highlight>
                  <a:schemeClr val="lt1"/>
                </a:highlight>
                <a:latin typeface="Montserrat Medium"/>
                <a:ea typeface="Montserrat Medium"/>
                <a:cs typeface="Montserrat Medium"/>
                <a:sym typeface="Montserrat Medium"/>
              </a:rPr>
              <a:t>before attending school </a:t>
            </a:r>
            <a:r>
              <a:rPr lang="en-US" sz="1800">
                <a:highlight>
                  <a:schemeClr val="lt1"/>
                </a:highlight>
                <a:latin typeface="Montserrat Medium"/>
                <a:ea typeface="Montserrat Medium"/>
                <a:cs typeface="Montserrat Medium"/>
                <a:sym typeface="Montserrat Medium"/>
              </a:rPr>
              <a:t>at the start of Term 1.</a:t>
            </a:r>
            <a:endParaRPr>
              <a:highlight>
                <a:schemeClr val="lt1"/>
              </a:highlight>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If your child is a household close contact, you must follow NSW Health advice to stay home and isolate. </a:t>
            </a:r>
            <a:endParaRPr sz="1800">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800"/>
              <a:buFont typeface="Arial"/>
              <a:buNone/>
            </a:pPr>
            <a:endParaRPr sz="1800">
              <a:solidFill>
                <a:srgbClr val="FF0000"/>
              </a:solidFill>
              <a:latin typeface="Montserrat Medium"/>
              <a:ea typeface="Montserrat Medium"/>
              <a:cs typeface="Montserrat Medium"/>
              <a:sym typeface="Montserrat Medium"/>
            </a:endParaRPr>
          </a:p>
          <a:p>
            <a:pPr marL="285750" lvl="0" indent="-171450" algn="l" rtl="0">
              <a:lnSpc>
                <a:spcPct val="120000"/>
              </a:lnSpc>
              <a:spcBef>
                <a:spcPts val="800"/>
              </a:spcBef>
              <a:spcAft>
                <a:spcPts val="0"/>
              </a:spcAft>
              <a:buClr>
                <a:schemeClr val="dk2"/>
              </a:buClr>
              <a:buSzPts val="1800"/>
              <a:buNone/>
            </a:pPr>
            <a:endParaRPr sz="1800">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800"/>
              <a:buFont typeface="Arial"/>
              <a:buNone/>
            </a:pPr>
            <a:endParaRPr sz="1800"/>
          </a:p>
          <a:p>
            <a:pPr marL="0" lvl="0" indent="0" algn="just" rtl="0">
              <a:lnSpc>
                <a:spcPct val="120000"/>
              </a:lnSpc>
              <a:spcBef>
                <a:spcPts val="800"/>
              </a:spcBef>
              <a:spcAft>
                <a:spcPts val="0"/>
              </a:spcAft>
              <a:buClr>
                <a:schemeClr val="dk2"/>
              </a:buClr>
              <a:buSzPts val="1800"/>
              <a:buNone/>
            </a:pPr>
            <a:endParaRPr sz="1800"/>
          </a:p>
          <a:p>
            <a:pPr marL="0" marR="0" lvl="0" indent="0" algn="l" rtl="0">
              <a:lnSpc>
                <a:spcPct val="120000"/>
              </a:lnSpc>
              <a:spcBef>
                <a:spcPts val="800"/>
              </a:spcBef>
              <a:spcAft>
                <a:spcPts val="0"/>
              </a:spcAft>
              <a:buClr>
                <a:schemeClr val="dk2"/>
              </a:buClr>
              <a:buSzPts val="1400"/>
              <a:buFont typeface="Arial"/>
              <a:buNone/>
            </a:pPr>
            <a:endParaRPr/>
          </a:p>
        </p:txBody>
      </p:sp>
      <p:sp>
        <p:nvSpPr>
          <p:cNvPr id="134" name="Google Shape;134;p6"/>
          <p:cNvSpPr txBox="1">
            <a:spLocks noGrp="1"/>
          </p:cNvSpPr>
          <p:nvPr>
            <p:ph type="title"/>
          </p:nvPr>
        </p:nvSpPr>
        <p:spPr>
          <a:xfrm>
            <a:off x="503816" y="841592"/>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Before Term 1 begins</a:t>
            </a:r>
            <a:endParaRPr/>
          </a:p>
        </p:txBody>
      </p:sp>
      <p:pic>
        <p:nvPicPr>
          <p:cNvPr id="135" name="Google Shape;135;p6"/>
          <p:cNvPicPr preferRelativeResize="0"/>
          <p:nvPr/>
        </p:nvPicPr>
        <p:blipFill rotWithShape="1">
          <a:blip r:embed="rId3">
            <a:alphaModFix/>
          </a:blip>
          <a:srcRect/>
          <a:stretch/>
        </p:blipFill>
        <p:spPr>
          <a:xfrm>
            <a:off x="8866886" y="1680808"/>
            <a:ext cx="2543464" cy="2543464"/>
          </a:xfrm>
          <a:prstGeom prst="rect">
            <a:avLst/>
          </a:prstGeom>
          <a:noFill/>
          <a:ln>
            <a:noFill/>
          </a:ln>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body" idx="1"/>
          </p:nvPr>
        </p:nvSpPr>
        <p:spPr>
          <a:xfrm>
            <a:off x="477093" y="1301665"/>
            <a:ext cx="7922184" cy="5409490"/>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750"/>
              <a:buFont typeface="Arial"/>
              <a:buChar char="•"/>
            </a:pPr>
            <a:r>
              <a:rPr lang="en-US" sz="1750">
                <a:latin typeface="Montserrat Medium"/>
                <a:ea typeface="Montserrat Medium"/>
                <a:cs typeface="Montserrat Medium"/>
                <a:sym typeface="Montserrat Medium"/>
              </a:rPr>
              <a:t>During the first 4 weeks of term, students </a:t>
            </a:r>
            <a:r>
              <a:rPr lang="en-US" sz="1750">
                <a:solidFill>
                  <a:srgbClr val="19233E"/>
                </a:solidFill>
                <a:latin typeface="Montserrat Medium"/>
                <a:ea typeface="Montserrat Medium"/>
                <a:cs typeface="Montserrat Medium"/>
                <a:sym typeface="Montserrat Medium"/>
              </a:rPr>
              <a:t>and staff </a:t>
            </a:r>
            <a:r>
              <a:rPr lang="en-US" sz="1750">
                <a:solidFill>
                  <a:schemeClr val="dk1"/>
                </a:solidFill>
                <a:latin typeface="Montserrat Medium"/>
                <a:ea typeface="Montserrat Medium"/>
                <a:cs typeface="Montserrat Medium"/>
                <a:sym typeface="Montserrat Medium"/>
              </a:rPr>
              <a:t>are encouraged</a:t>
            </a:r>
            <a:r>
              <a:rPr lang="en-US" sz="1750">
                <a:latin typeface="Montserrat Medium"/>
                <a:ea typeface="Montserrat Medium"/>
                <a:cs typeface="Montserrat Medium"/>
                <a:sym typeface="Montserrat Medium"/>
              </a:rPr>
              <a:t> to do a rapid antigen test (RAT) </a:t>
            </a:r>
            <a:r>
              <a:rPr lang="en-US" sz="1750" b="1">
                <a:latin typeface="Montserrat Medium"/>
                <a:ea typeface="Montserrat Medium"/>
                <a:cs typeface="Montserrat Medium"/>
                <a:sym typeface="Montserrat Medium"/>
              </a:rPr>
              <a:t>twice a week on school days in the morning before attending school.</a:t>
            </a:r>
            <a:endParaRPr/>
          </a:p>
          <a:p>
            <a:pPr marL="285750" lvl="0" indent="-285750" algn="l" rtl="0">
              <a:lnSpc>
                <a:spcPct val="120000"/>
              </a:lnSpc>
              <a:spcBef>
                <a:spcPts val="800"/>
              </a:spcBef>
              <a:spcAft>
                <a:spcPts val="0"/>
              </a:spcAft>
              <a:buClr>
                <a:schemeClr val="dk2"/>
              </a:buClr>
              <a:buSzPts val="1750"/>
              <a:buFont typeface="Arial"/>
              <a:buChar char="•"/>
            </a:pPr>
            <a:r>
              <a:rPr lang="en-US" sz="1750">
                <a:latin typeface="Montserrat Medium"/>
                <a:ea typeface="Montserrat Medium"/>
                <a:cs typeface="Montserrat Medium"/>
                <a:sym typeface="Montserrat Medium"/>
              </a:rPr>
              <a:t>RATs will be supplied by schools with staggered collection times for parents and carers to avoid congestion. </a:t>
            </a:r>
            <a:endParaRPr/>
          </a:p>
          <a:p>
            <a:pPr marL="285750" lvl="0" indent="-285750" algn="l" rtl="0">
              <a:lnSpc>
                <a:spcPct val="120000"/>
              </a:lnSpc>
              <a:spcBef>
                <a:spcPts val="800"/>
              </a:spcBef>
              <a:spcAft>
                <a:spcPts val="0"/>
              </a:spcAft>
              <a:buClr>
                <a:schemeClr val="dk2"/>
              </a:buClr>
              <a:buSzPts val="1750"/>
              <a:buFont typeface="Arial"/>
              <a:buChar char="•"/>
            </a:pPr>
            <a:r>
              <a:rPr lang="en-US" sz="1750" b="1">
                <a:latin typeface="Montserrat Medium"/>
                <a:ea typeface="Montserrat Medium"/>
                <a:cs typeface="Montserrat Medium"/>
                <a:sym typeface="Montserrat Medium"/>
              </a:rPr>
              <a:t>Collection of tests will be happening on Monday. </a:t>
            </a:r>
            <a:r>
              <a:rPr lang="en-US" sz="1750" b="1"/>
              <a:t>A</a:t>
            </a:r>
            <a:r>
              <a:rPr lang="en-US" sz="1750" b="1">
                <a:latin typeface="Montserrat Medium"/>
                <a:ea typeface="Montserrat Medium"/>
                <a:cs typeface="Montserrat Medium"/>
                <a:sym typeface="Montserrat Medium"/>
              </a:rPr>
              <a:t> message detailing when and where to collect your tests </a:t>
            </a:r>
            <a:r>
              <a:rPr lang="en-US" sz="1750" b="1"/>
              <a:t>was</a:t>
            </a:r>
            <a:r>
              <a:rPr lang="en-US" sz="1750" b="1">
                <a:latin typeface="Montserrat Medium"/>
                <a:ea typeface="Montserrat Medium"/>
                <a:cs typeface="Montserrat Medium"/>
                <a:sym typeface="Montserrat Medium"/>
              </a:rPr>
              <a:t> sen</a:t>
            </a:r>
            <a:r>
              <a:rPr lang="en-US" sz="1750" b="1"/>
              <a:t>t</a:t>
            </a:r>
            <a:r>
              <a:rPr lang="en-US" sz="1750" b="1">
                <a:latin typeface="Montserrat Medium"/>
                <a:ea typeface="Montserrat Medium"/>
                <a:cs typeface="Montserrat Medium"/>
                <a:sym typeface="Montserrat Medium"/>
              </a:rPr>
              <a:t> out via an App message and email earlier today.</a:t>
            </a:r>
            <a:endParaRPr/>
          </a:p>
          <a:p>
            <a:pPr marL="285750" lvl="0" indent="-285750" algn="l" rtl="0">
              <a:lnSpc>
                <a:spcPct val="120000"/>
              </a:lnSpc>
              <a:spcBef>
                <a:spcPts val="800"/>
              </a:spcBef>
              <a:spcAft>
                <a:spcPts val="0"/>
              </a:spcAft>
              <a:buClr>
                <a:schemeClr val="dk2"/>
              </a:buClr>
              <a:buSzPts val="1750"/>
              <a:buFont typeface="Arial"/>
              <a:buChar char="•"/>
            </a:pPr>
            <a:r>
              <a:rPr lang="en-US" sz="1750">
                <a:latin typeface="Montserrat Medium"/>
                <a:ea typeface="Montserrat Medium"/>
                <a:cs typeface="Montserrat Medium"/>
                <a:sym typeface="Montserrat Medium"/>
              </a:rPr>
              <a:t>The RAT kits will include instructions for use, how to check the results and how to dispose safely.</a:t>
            </a:r>
            <a:endParaRPr sz="1750">
              <a:latin typeface="Montserrat Medium"/>
              <a:ea typeface="Montserrat Medium"/>
              <a:cs typeface="Montserrat Medium"/>
              <a:sym typeface="Montserrat Medium"/>
            </a:endParaRPr>
          </a:p>
          <a:p>
            <a:pPr marL="285750" lvl="0" indent="-285750" algn="l" rtl="0">
              <a:lnSpc>
                <a:spcPct val="120000"/>
              </a:lnSpc>
              <a:spcBef>
                <a:spcPts val="800"/>
              </a:spcBef>
              <a:spcAft>
                <a:spcPts val="0"/>
              </a:spcAft>
              <a:buClr>
                <a:schemeClr val="dk2"/>
              </a:buClr>
              <a:buSzPts val="1750"/>
              <a:buFont typeface="Arial"/>
              <a:buChar char="•"/>
            </a:pPr>
            <a:r>
              <a:rPr lang="en-US" sz="1750">
                <a:latin typeface="Montserrat Medium"/>
                <a:ea typeface="Montserrat Medium"/>
                <a:cs typeface="Montserrat Medium"/>
                <a:sym typeface="Montserrat Medium"/>
              </a:rPr>
              <a:t>Parents and carers can download an instruction sheet for the rapid antigen test through the</a:t>
            </a:r>
            <a:r>
              <a:rPr lang="en-US" sz="1750">
                <a:solidFill>
                  <a:srgbClr val="FF0000"/>
                </a:solidFill>
                <a:latin typeface="Montserrat Medium"/>
                <a:ea typeface="Montserrat Medium"/>
                <a:cs typeface="Montserrat Medium"/>
                <a:sym typeface="Montserrat Medium"/>
              </a:rPr>
              <a:t> </a:t>
            </a:r>
            <a:r>
              <a:rPr lang="en-US" sz="1750" u="sng">
                <a:solidFill>
                  <a:srgbClr val="002060"/>
                </a:solidFill>
                <a:latin typeface="Montserrat Medium"/>
                <a:ea typeface="Montserrat Medium"/>
                <a:cs typeface="Montserrat Medium"/>
                <a:sym typeface="Montserrat Medium"/>
                <a:hlinkClick r:id="rId3">
                  <a:extLst>
                    <a:ext uri="{A12FA001-AC4F-418D-AE19-62706E023703}">
                      <ahyp:hlinkClr xmlns:ahyp="http://schemas.microsoft.com/office/drawing/2018/hyperlinkcolor" val="tx"/>
                    </a:ext>
                  </a:extLst>
                </a:hlinkClick>
              </a:rPr>
              <a:t>Therapeutic Goods Administration (TGA) website</a:t>
            </a:r>
            <a:r>
              <a:rPr lang="en-US" sz="1750">
                <a:solidFill>
                  <a:srgbClr val="002060"/>
                </a:solidFill>
                <a:latin typeface="Montserrat Medium"/>
                <a:ea typeface="Montserrat Medium"/>
                <a:cs typeface="Montserrat Medium"/>
                <a:sym typeface="Montserrat Medium"/>
              </a:rPr>
              <a:t>. </a:t>
            </a:r>
            <a:endParaRPr sz="1750">
              <a:solidFill>
                <a:srgbClr val="002060"/>
              </a:solidFill>
              <a:latin typeface="Montserrat Medium"/>
              <a:ea typeface="Montserrat Medium"/>
              <a:cs typeface="Montserrat Medium"/>
              <a:sym typeface="Montserrat Medium"/>
            </a:endParaRPr>
          </a:p>
          <a:p>
            <a:pPr marL="285750" lvl="0" indent="-285750" algn="l" rtl="0">
              <a:lnSpc>
                <a:spcPct val="120000"/>
              </a:lnSpc>
              <a:spcBef>
                <a:spcPts val="800"/>
              </a:spcBef>
              <a:spcAft>
                <a:spcPts val="0"/>
              </a:spcAft>
              <a:buClr>
                <a:schemeClr val="dk1"/>
              </a:buClr>
              <a:buSzPts val="1750"/>
              <a:buFont typeface="Arial"/>
              <a:buChar char="•"/>
            </a:pPr>
            <a:r>
              <a:rPr lang="en-US" sz="1750">
                <a:solidFill>
                  <a:schemeClr val="dk1"/>
                </a:solidFill>
                <a:latin typeface="Montserrat Medium"/>
                <a:ea typeface="Montserrat Medium"/>
                <a:cs typeface="Montserrat Medium"/>
                <a:sym typeface="Montserrat Medium"/>
              </a:rPr>
              <a:t>NSW Health also has </a:t>
            </a:r>
            <a:r>
              <a:rPr lang="en-US" sz="1750" u="sng">
                <a:solidFill>
                  <a:schemeClr val="dk1"/>
                </a:solidFill>
                <a:latin typeface="Montserrat Medium"/>
                <a:ea typeface="Montserrat Medium"/>
                <a:cs typeface="Montserrat Medium"/>
                <a:sym typeface="Montserrat Medium"/>
                <a:hlinkClick r:id="rId4">
                  <a:extLst>
                    <a:ext uri="{A12FA001-AC4F-418D-AE19-62706E023703}">
                      <ahyp:hlinkClr xmlns:ahyp="http://schemas.microsoft.com/office/drawing/2018/hyperlinkcolor" val="tx"/>
                    </a:ext>
                  </a:extLst>
                </a:hlinkClick>
              </a:rPr>
              <a:t>videos</a:t>
            </a:r>
            <a:r>
              <a:rPr lang="en-US" sz="1750">
                <a:solidFill>
                  <a:schemeClr val="dk1"/>
                </a:solidFill>
                <a:latin typeface="Montserrat Medium"/>
                <a:ea typeface="Montserrat Medium"/>
                <a:cs typeface="Montserrat Medium"/>
                <a:sym typeface="Montserrat Medium"/>
              </a:rPr>
              <a:t> on how to use RATs, including </a:t>
            </a:r>
            <a:r>
              <a:rPr lang="en-US" sz="1750" u="sng">
                <a:solidFill>
                  <a:schemeClr val="dk1"/>
                </a:solidFill>
                <a:latin typeface="Montserrat Medium"/>
                <a:ea typeface="Montserrat Medium"/>
                <a:cs typeface="Montserrat Medium"/>
                <a:sym typeface="Montserrat Medium"/>
                <a:hlinkClick r:id="rId5">
                  <a:extLst>
                    <a:ext uri="{A12FA001-AC4F-418D-AE19-62706E023703}">
                      <ahyp:hlinkClr xmlns:ahyp="http://schemas.microsoft.com/office/drawing/2018/hyperlinkcolor" val="tx"/>
                    </a:ext>
                  </a:extLst>
                </a:hlinkClick>
              </a:rPr>
              <a:t>translated materials</a:t>
            </a:r>
            <a:r>
              <a:rPr lang="en-US" sz="1750">
                <a:solidFill>
                  <a:schemeClr val="dk1"/>
                </a:solidFill>
                <a:latin typeface="Montserrat Medium"/>
                <a:ea typeface="Montserrat Medium"/>
                <a:cs typeface="Montserrat Medium"/>
                <a:sym typeface="Montserrat Medium"/>
              </a:rPr>
              <a:t>.</a:t>
            </a:r>
            <a:endParaRPr/>
          </a:p>
          <a:p>
            <a:pPr marL="285750" lvl="0" indent="-171450" algn="l" rtl="0">
              <a:lnSpc>
                <a:spcPct val="120000"/>
              </a:lnSpc>
              <a:spcBef>
                <a:spcPts val="800"/>
              </a:spcBef>
              <a:spcAft>
                <a:spcPts val="0"/>
              </a:spcAft>
              <a:buClr>
                <a:schemeClr val="dk2"/>
              </a:buClr>
              <a:buSzPts val="1800"/>
              <a:buNone/>
            </a:pPr>
            <a:endParaRPr sz="1800"/>
          </a:p>
          <a:p>
            <a:pPr marL="0" marR="0" lvl="0" indent="0" algn="l" rtl="0">
              <a:lnSpc>
                <a:spcPct val="120000"/>
              </a:lnSpc>
              <a:spcBef>
                <a:spcPts val="800"/>
              </a:spcBef>
              <a:spcAft>
                <a:spcPts val="0"/>
              </a:spcAft>
              <a:buClr>
                <a:schemeClr val="dk2"/>
              </a:buClr>
              <a:buSzPts val="1200"/>
              <a:buFont typeface="Arial"/>
              <a:buNone/>
            </a:pPr>
            <a:endParaRPr sz="1200"/>
          </a:p>
        </p:txBody>
      </p:sp>
      <p:sp>
        <p:nvSpPr>
          <p:cNvPr id="142" name="Google Shape;142;p7"/>
          <p:cNvSpPr txBox="1">
            <a:spLocks noGrp="1"/>
          </p:cNvSpPr>
          <p:nvPr>
            <p:ph type="title"/>
          </p:nvPr>
        </p:nvSpPr>
        <p:spPr>
          <a:xfrm>
            <a:off x="425699" y="762516"/>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Testing</a:t>
            </a:r>
            <a:endParaRPr b="0"/>
          </a:p>
        </p:txBody>
      </p:sp>
      <p:pic>
        <p:nvPicPr>
          <p:cNvPr id="143" name="Google Shape;143;p7"/>
          <p:cNvPicPr preferRelativeResize="0"/>
          <p:nvPr/>
        </p:nvPicPr>
        <p:blipFill rotWithShape="1">
          <a:blip r:embed="rId6">
            <a:alphaModFix/>
          </a:blip>
          <a:srcRect/>
          <a:stretch/>
        </p:blipFill>
        <p:spPr>
          <a:xfrm>
            <a:off x="8909215" y="1998372"/>
            <a:ext cx="2431503" cy="2477037"/>
          </a:xfrm>
          <a:prstGeom prst="rect">
            <a:avLst/>
          </a:prstGeom>
          <a:noFill/>
          <a:ln>
            <a:noFill/>
          </a:ln>
        </p:spPr>
      </p:pic>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8"/>
          <p:cNvSpPr txBox="1">
            <a:spLocks noGrp="1"/>
          </p:cNvSpPr>
          <p:nvPr>
            <p:ph type="body" idx="1"/>
          </p:nvPr>
        </p:nvSpPr>
        <p:spPr>
          <a:xfrm>
            <a:off x="580407" y="1527720"/>
            <a:ext cx="7205977" cy="4476682"/>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If your child has even mild COVID-19 symptoms, get them tested with a RAT or PCR (nose and throat swab) test.</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They must isolate until they receive a negative test result, in line with health protocols. </a:t>
            </a:r>
            <a:endParaRPr/>
          </a:p>
          <a:p>
            <a:pPr marL="285750" lvl="0" indent="-285750" algn="l" rtl="0">
              <a:lnSpc>
                <a:spcPct val="120000"/>
              </a:lnSpc>
              <a:spcBef>
                <a:spcPts val="800"/>
              </a:spcBef>
              <a:spcAft>
                <a:spcPts val="0"/>
              </a:spcAft>
              <a:buClr>
                <a:schemeClr val="dk2"/>
              </a:buClr>
              <a:buSzPts val="1800"/>
              <a:buFont typeface="Arial"/>
              <a:buChar char="•"/>
            </a:pPr>
            <a:r>
              <a:rPr lang="en-US" sz="1800">
                <a:latin typeface="Montserrat Medium"/>
                <a:ea typeface="Montserrat Medium"/>
                <a:cs typeface="Montserrat Medium"/>
                <a:sym typeface="Montserrat Medium"/>
              </a:rPr>
              <a:t>If symptoms continue, they should stay at home and take another RAT in 24 hours or have a PCR test. If the second RAT or initial PCR test result is negative or another diagnosis is confirmed such as hay fever, they can return to school.</a:t>
            </a:r>
            <a:endParaRPr/>
          </a:p>
          <a:p>
            <a:pPr marL="285750" lvl="0" indent="-285750" algn="l" rtl="0">
              <a:lnSpc>
                <a:spcPct val="120000"/>
              </a:lnSpc>
              <a:spcBef>
                <a:spcPts val="800"/>
              </a:spcBef>
              <a:spcAft>
                <a:spcPts val="0"/>
              </a:spcAft>
              <a:buClr>
                <a:schemeClr val="dk2"/>
              </a:buClr>
              <a:buSzPts val="1800"/>
              <a:buChar char="•"/>
            </a:pPr>
            <a:r>
              <a:rPr lang="en-US" sz="1800">
                <a:latin typeface="Montserrat Medium"/>
                <a:ea typeface="Montserrat Medium"/>
                <a:cs typeface="Montserrat Medium"/>
                <a:sym typeface="Montserrat Medium"/>
              </a:rPr>
              <a:t>Parents and carers must register positive RAT results from students on the </a:t>
            </a:r>
            <a:r>
              <a:rPr lang="en-US" sz="1800" u="sng">
                <a:solidFill>
                  <a:schemeClr val="hlink"/>
                </a:solidFill>
                <a:latin typeface="Montserrat Medium"/>
                <a:ea typeface="Montserrat Medium"/>
                <a:cs typeface="Montserrat Medium"/>
                <a:sym typeface="Montserrat Medium"/>
                <a:hlinkClick r:id="rId3"/>
              </a:rPr>
              <a:t>Service NSW website</a:t>
            </a:r>
            <a:r>
              <a:rPr lang="en-US" sz="1800">
                <a:latin typeface="Montserrat Medium"/>
                <a:ea typeface="Montserrat Medium"/>
                <a:cs typeface="Montserrat Medium"/>
                <a:sym typeface="Montserrat Medium"/>
              </a:rPr>
              <a:t> or </a:t>
            </a:r>
            <a:r>
              <a:rPr lang="en-US" sz="1800" u="sng">
                <a:solidFill>
                  <a:schemeClr val="hlink"/>
                </a:solidFill>
                <a:latin typeface="Montserrat Medium"/>
                <a:ea typeface="Montserrat Medium"/>
                <a:cs typeface="Montserrat Medium"/>
                <a:sym typeface="Montserrat Medium"/>
                <a:hlinkClick r:id="rId4"/>
              </a:rPr>
              <a:t>Service NSW app</a:t>
            </a:r>
            <a:r>
              <a:rPr lang="en-US" sz="1800">
                <a:latin typeface="Montserrat Medium"/>
                <a:ea typeface="Montserrat Medium"/>
                <a:cs typeface="Montserrat Medium"/>
                <a:sym typeface="Montserrat Medium"/>
              </a:rPr>
              <a:t> and notify the school as soon as possible.</a:t>
            </a:r>
            <a:endParaRPr sz="1800">
              <a:latin typeface="Montserrat Medium"/>
              <a:ea typeface="Montserrat Medium"/>
              <a:cs typeface="Montserrat Medium"/>
              <a:sym typeface="Montserrat Medium"/>
            </a:endParaRPr>
          </a:p>
          <a:p>
            <a:pPr marL="285750" lvl="0" indent="-285750" algn="l" rtl="0">
              <a:lnSpc>
                <a:spcPct val="120000"/>
              </a:lnSpc>
              <a:spcBef>
                <a:spcPts val="800"/>
              </a:spcBef>
              <a:spcAft>
                <a:spcPts val="0"/>
              </a:spcAft>
              <a:buClr>
                <a:schemeClr val="dk2"/>
              </a:buClr>
              <a:buSzPts val="1800"/>
              <a:buChar char="•"/>
            </a:pPr>
            <a:r>
              <a:rPr lang="en-US" sz="1800">
                <a:latin typeface="Montserrat Medium"/>
                <a:ea typeface="Montserrat Medium"/>
                <a:cs typeface="Montserrat Medium"/>
                <a:sym typeface="Montserrat Medium"/>
              </a:rPr>
              <a:t>Report positive PCR test results from students to the school as soon as possible.</a:t>
            </a:r>
            <a:endParaRPr sz="1800">
              <a:latin typeface="Montserrat Medium"/>
              <a:ea typeface="Montserrat Medium"/>
              <a:cs typeface="Montserrat Medium"/>
              <a:sym typeface="Montserrat Medium"/>
            </a:endParaRPr>
          </a:p>
          <a:p>
            <a:pPr marL="285750" lvl="0" indent="-171450" algn="l" rtl="0">
              <a:lnSpc>
                <a:spcPct val="120000"/>
              </a:lnSpc>
              <a:spcBef>
                <a:spcPts val="800"/>
              </a:spcBef>
              <a:spcAft>
                <a:spcPts val="0"/>
              </a:spcAft>
              <a:buClr>
                <a:schemeClr val="dk2"/>
              </a:buClr>
              <a:buSzPts val="1800"/>
              <a:buNone/>
            </a:pPr>
            <a:endParaRPr sz="1800"/>
          </a:p>
          <a:p>
            <a:pPr marL="285750" lvl="0" indent="-171450" algn="l" rtl="0">
              <a:lnSpc>
                <a:spcPct val="120000"/>
              </a:lnSpc>
              <a:spcBef>
                <a:spcPts val="800"/>
              </a:spcBef>
              <a:spcAft>
                <a:spcPts val="0"/>
              </a:spcAft>
              <a:buClr>
                <a:schemeClr val="dk2"/>
              </a:buClr>
              <a:buSzPts val="1800"/>
              <a:buNone/>
            </a:pPr>
            <a:endParaRPr sz="1800"/>
          </a:p>
          <a:p>
            <a:pPr marL="0" marR="0" lvl="0" indent="0" algn="l" rtl="0">
              <a:lnSpc>
                <a:spcPct val="120000"/>
              </a:lnSpc>
              <a:spcBef>
                <a:spcPts val="800"/>
              </a:spcBef>
              <a:spcAft>
                <a:spcPts val="0"/>
              </a:spcAft>
              <a:buClr>
                <a:schemeClr val="dk2"/>
              </a:buClr>
              <a:buSzPts val="1600"/>
              <a:buFont typeface="Arial"/>
              <a:buNone/>
            </a:pPr>
            <a:endParaRPr sz="1600"/>
          </a:p>
          <a:p>
            <a:pPr marL="0" marR="0" lvl="0" indent="0" algn="l" rtl="0">
              <a:lnSpc>
                <a:spcPct val="120000"/>
              </a:lnSpc>
              <a:spcBef>
                <a:spcPts val="800"/>
              </a:spcBef>
              <a:spcAft>
                <a:spcPts val="0"/>
              </a:spcAft>
              <a:buClr>
                <a:schemeClr val="dk2"/>
              </a:buClr>
              <a:buSzPts val="1200"/>
              <a:buFont typeface="Arial"/>
              <a:buNone/>
            </a:pPr>
            <a:endParaRPr sz="1200"/>
          </a:p>
        </p:txBody>
      </p:sp>
      <p:sp>
        <p:nvSpPr>
          <p:cNvPr id="150" name="Google Shape;150;p8"/>
          <p:cNvSpPr txBox="1">
            <a:spLocks noGrp="1"/>
          </p:cNvSpPr>
          <p:nvPr>
            <p:ph type="title"/>
          </p:nvPr>
        </p:nvSpPr>
        <p:spPr>
          <a:xfrm>
            <a:off x="425699" y="907033"/>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Testing</a:t>
            </a:r>
            <a:endParaRPr b="0"/>
          </a:p>
        </p:txBody>
      </p:sp>
      <p:pic>
        <p:nvPicPr>
          <p:cNvPr id="151" name="Google Shape;151;p8" descr="A picture containing application&#10;&#10;Description automatically generated"/>
          <p:cNvPicPr preferRelativeResize="0"/>
          <p:nvPr/>
        </p:nvPicPr>
        <p:blipFill rotWithShape="1">
          <a:blip r:embed="rId5">
            <a:alphaModFix/>
          </a:blip>
          <a:srcRect/>
          <a:stretch/>
        </p:blipFill>
        <p:spPr>
          <a:xfrm>
            <a:off x="8089480" y="1149528"/>
            <a:ext cx="3489133" cy="3500965"/>
          </a:xfrm>
          <a:prstGeom prst="rect">
            <a:avLst/>
          </a:prstGeom>
          <a:noFill/>
          <a:ln>
            <a:noFill/>
          </a:ln>
        </p:spPr>
      </p:pic>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9"/>
          <p:cNvSpPr txBox="1">
            <a:spLocks noGrp="1"/>
          </p:cNvSpPr>
          <p:nvPr>
            <p:ph type="body" idx="1"/>
          </p:nvPr>
        </p:nvSpPr>
        <p:spPr>
          <a:xfrm>
            <a:off x="613865" y="1714045"/>
            <a:ext cx="7935322" cy="4030633"/>
          </a:xfrm>
          <a:prstGeom prst="rect">
            <a:avLst/>
          </a:prstGeom>
          <a:noFill/>
          <a:ln>
            <a:noFill/>
          </a:ln>
        </p:spPr>
        <p:txBody>
          <a:bodyPr spcFirstLastPara="1" wrap="square" lIns="0" tIns="0" rIns="0" bIns="0" anchor="t" anchorCtr="0">
            <a:noAutofit/>
          </a:bodyPr>
          <a:lstStyle/>
          <a:p>
            <a:pPr marL="285750" lvl="0" indent="-285750" algn="l" rtl="0">
              <a:lnSpc>
                <a:spcPct val="120000"/>
              </a:lnSpc>
              <a:spcBef>
                <a:spcPts val="0"/>
              </a:spcBef>
              <a:spcAft>
                <a:spcPts val="0"/>
              </a:spcAft>
              <a:buClr>
                <a:schemeClr val="dk2"/>
              </a:buClr>
              <a:buSzPts val="1600"/>
              <a:buFont typeface="Arial"/>
              <a:buChar char="•"/>
            </a:pPr>
            <a:r>
              <a:rPr lang="en-US" sz="1600">
                <a:latin typeface="Montserrat Medium"/>
                <a:ea typeface="Montserrat Medium"/>
                <a:cs typeface="Montserrat Medium"/>
                <a:sym typeface="Montserrat Medium"/>
              </a:rPr>
              <a:t>Under the new close contact rules, schools are no longer included in contact tracing.</a:t>
            </a:r>
            <a:endParaRPr sz="1600">
              <a:solidFill>
                <a:srgbClr val="19233E"/>
              </a:solidFill>
              <a:latin typeface="Montserrat Medium"/>
              <a:ea typeface="Montserrat Medium"/>
              <a:cs typeface="Montserrat Medium"/>
              <a:sym typeface="Montserrat Medium"/>
            </a:endParaRPr>
          </a:p>
          <a:p>
            <a:pPr marL="285750" lvl="0" indent="-285750" algn="l" rtl="0">
              <a:lnSpc>
                <a:spcPct val="120000"/>
              </a:lnSpc>
              <a:spcBef>
                <a:spcPts val="800"/>
              </a:spcBef>
              <a:spcAft>
                <a:spcPts val="0"/>
              </a:spcAft>
              <a:buClr>
                <a:srgbClr val="19233E"/>
              </a:buClr>
              <a:buSzPts val="1600"/>
              <a:buFont typeface="Arial"/>
              <a:buChar char="•"/>
            </a:pPr>
            <a:r>
              <a:rPr lang="en-US" sz="1600">
                <a:solidFill>
                  <a:srgbClr val="19233E"/>
                </a:solidFill>
                <a:latin typeface="Montserrat Medium"/>
                <a:ea typeface="Montserrat Medium"/>
                <a:cs typeface="Montserrat Medium"/>
                <a:sym typeface="Montserrat Medium"/>
              </a:rPr>
              <a:t>Positive RAT results must be registered on the </a:t>
            </a:r>
            <a:r>
              <a:rPr lang="en-US" sz="1600" b="1">
                <a:solidFill>
                  <a:srgbClr val="19233E"/>
                </a:solidFill>
                <a:latin typeface="Montserrat Medium"/>
                <a:ea typeface="Montserrat Medium"/>
                <a:cs typeface="Montserrat Medium"/>
                <a:sym typeface="Montserrat Medium"/>
              </a:rPr>
              <a:t>service.nsw.gov.au </a:t>
            </a:r>
            <a:r>
              <a:rPr lang="en-US" sz="1600">
                <a:solidFill>
                  <a:srgbClr val="19233E"/>
                </a:solidFill>
                <a:latin typeface="Montserrat Medium"/>
                <a:ea typeface="Montserrat Medium"/>
                <a:cs typeface="Montserrat Medium"/>
                <a:sym typeface="Montserrat Medium"/>
              </a:rPr>
              <a:t>website or </a:t>
            </a:r>
            <a:r>
              <a:rPr lang="en-US" sz="1600" b="1">
                <a:solidFill>
                  <a:srgbClr val="19233E"/>
                </a:solidFill>
                <a:latin typeface="Montserrat Medium"/>
                <a:ea typeface="Montserrat Medium"/>
                <a:cs typeface="Montserrat Medium"/>
                <a:sym typeface="Montserrat Medium"/>
              </a:rPr>
              <a:t>Service NSW app</a:t>
            </a:r>
            <a:r>
              <a:rPr lang="en-US" sz="1600">
                <a:solidFill>
                  <a:srgbClr val="19233E"/>
                </a:solidFill>
                <a:latin typeface="Montserrat Medium"/>
                <a:ea typeface="Montserrat Medium"/>
                <a:cs typeface="Montserrat Medium"/>
                <a:sym typeface="Montserrat Medium"/>
              </a:rPr>
              <a:t>. Only positive RAT results will need to be reported via the Service NSW website and app.</a:t>
            </a:r>
            <a:endParaRPr/>
          </a:p>
          <a:p>
            <a:pPr marL="285750" lvl="0" indent="-285750" algn="l" rtl="0">
              <a:lnSpc>
                <a:spcPct val="120000"/>
              </a:lnSpc>
              <a:spcBef>
                <a:spcPts val="800"/>
              </a:spcBef>
              <a:spcAft>
                <a:spcPts val="0"/>
              </a:spcAft>
              <a:buClr>
                <a:srgbClr val="19233E"/>
              </a:buClr>
              <a:buSzPts val="1600"/>
              <a:buFont typeface="Arial"/>
              <a:buChar char="•"/>
            </a:pPr>
            <a:r>
              <a:rPr lang="en-US" sz="1600">
                <a:solidFill>
                  <a:srgbClr val="19233E"/>
                </a:solidFill>
                <a:latin typeface="Montserrat Medium"/>
                <a:ea typeface="Montserrat Medium"/>
                <a:cs typeface="Montserrat Medium"/>
                <a:sym typeface="Montserrat Medium"/>
              </a:rPr>
              <a:t>Students who receive a COVID-19 positive RAT or PCR test must tell their school </a:t>
            </a:r>
            <a:r>
              <a:rPr lang="en-US" sz="1600" b="1">
                <a:solidFill>
                  <a:srgbClr val="19233E"/>
                </a:solidFill>
                <a:latin typeface="Montserrat Medium"/>
                <a:ea typeface="Montserrat Medium"/>
                <a:cs typeface="Montserrat Medium"/>
                <a:sym typeface="Montserrat Medium"/>
              </a:rPr>
              <a:t>as soon as possible </a:t>
            </a:r>
            <a:r>
              <a:rPr lang="en-US" sz="1600">
                <a:solidFill>
                  <a:srgbClr val="19233E"/>
                </a:solidFill>
                <a:latin typeface="Montserrat Medium"/>
                <a:ea typeface="Montserrat Medium"/>
                <a:cs typeface="Montserrat Medium"/>
                <a:sym typeface="Montserrat Medium"/>
              </a:rPr>
              <a:t>and </a:t>
            </a:r>
            <a:r>
              <a:rPr lang="en-US" sz="1600" b="1">
                <a:solidFill>
                  <a:srgbClr val="19233E"/>
                </a:solidFill>
                <a:latin typeface="Montserrat Medium"/>
                <a:ea typeface="Montserrat Medium"/>
                <a:cs typeface="Montserrat Medium"/>
                <a:sym typeface="Montserrat Medium"/>
              </a:rPr>
              <a:t>isolate for</a:t>
            </a:r>
            <a:r>
              <a:rPr lang="en-US" sz="1600">
                <a:solidFill>
                  <a:srgbClr val="19233E"/>
                </a:solidFill>
                <a:latin typeface="Montserrat Medium"/>
                <a:ea typeface="Montserrat Medium"/>
                <a:cs typeface="Montserrat Medium"/>
                <a:sym typeface="Montserrat Medium"/>
              </a:rPr>
              <a:t> </a:t>
            </a:r>
            <a:r>
              <a:rPr lang="en-US" sz="1600" b="1">
                <a:solidFill>
                  <a:srgbClr val="19233E"/>
                </a:solidFill>
                <a:latin typeface="Montserrat Medium"/>
                <a:ea typeface="Montserrat Medium"/>
                <a:cs typeface="Montserrat Medium"/>
                <a:sym typeface="Montserrat Medium"/>
              </a:rPr>
              <a:t>7 days</a:t>
            </a:r>
            <a:r>
              <a:rPr lang="en-US" sz="1600">
                <a:solidFill>
                  <a:srgbClr val="19233E"/>
                </a:solidFill>
                <a:latin typeface="Montserrat Medium"/>
                <a:ea typeface="Montserrat Medium"/>
                <a:cs typeface="Montserrat Medium"/>
                <a:sym typeface="Montserrat Medium"/>
              </a:rPr>
              <a:t>.</a:t>
            </a:r>
            <a:endParaRPr/>
          </a:p>
          <a:p>
            <a:pPr marL="285750" lvl="0" indent="-285750" algn="l" rtl="0">
              <a:lnSpc>
                <a:spcPct val="120000"/>
              </a:lnSpc>
              <a:spcBef>
                <a:spcPts val="800"/>
              </a:spcBef>
              <a:spcAft>
                <a:spcPts val="0"/>
              </a:spcAft>
              <a:buClr>
                <a:srgbClr val="19233E"/>
              </a:buClr>
              <a:buSzPts val="1600"/>
              <a:buFont typeface="Arial"/>
              <a:buChar char="•"/>
            </a:pPr>
            <a:r>
              <a:rPr lang="en-US" sz="1600">
                <a:solidFill>
                  <a:srgbClr val="19233E"/>
                </a:solidFill>
                <a:latin typeface="Montserrat Medium"/>
                <a:ea typeface="Montserrat Medium"/>
                <a:cs typeface="Montserrat Medium"/>
                <a:sym typeface="Montserrat Medium"/>
              </a:rPr>
              <a:t>Your principal will inform the school community when there is a positive case at school and advise families on public health advice, including monitoring for symptoms. </a:t>
            </a:r>
            <a:endParaRPr/>
          </a:p>
          <a:p>
            <a:pPr marL="285750" lvl="0" indent="-285750" algn="l" rtl="0">
              <a:lnSpc>
                <a:spcPct val="120000"/>
              </a:lnSpc>
              <a:spcBef>
                <a:spcPts val="800"/>
              </a:spcBef>
              <a:spcAft>
                <a:spcPts val="0"/>
              </a:spcAft>
              <a:buClr>
                <a:srgbClr val="19233E"/>
              </a:buClr>
              <a:buSzPts val="1600"/>
              <a:buFont typeface="Arial"/>
              <a:buChar char="•"/>
            </a:pPr>
            <a:r>
              <a:rPr lang="en-US" sz="1600">
                <a:solidFill>
                  <a:srgbClr val="19233E"/>
                </a:solidFill>
                <a:latin typeface="Montserrat Medium"/>
                <a:ea typeface="Montserrat Medium"/>
                <a:cs typeface="Montserrat Medium"/>
                <a:sym typeface="Montserrat Medium"/>
              </a:rPr>
              <a:t>Follow the latest Health advice for guidance on how to manage and treat COVID-19, including when to leave isolation and return to school.  </a:t>
            </a:r>
            <a:endParaRPr/>
          </a:p>
          <a:p>
            <a:pPr marL="285750" lvl="0" indent="-184150" algn="l" rtl="0">
              <a:lnSpc>
                <a:spcPct val="120000"/>
              </a:lnSpc>
              <a:spcBef>
                <a:spcPts val="800"/>
              </a:spcBef>
              <a:spcAft>
                <a:spcPts val="0"/>
              </a:spcAft>
              <a:buClr>
                <a:schemeClr val="dk2"/>
              </a:buClr>
              <a:buSzPts val="1600"/>
              <a:buFont typeface="Arial"/>
              <a:buNone/>
            </a:pPr>
            <a:endParaRPr sz="1600">
              <a:solidFill>
                <a:srgbClr val="19233E"/>
              </a:solidFill>
              <a:latin typeface="Montserrat Medium"/>
              <a:ea typeface="Montserrat Medium"/>
              <a:cs typeface="Montserrat Medium"/>
              <a:sym typeface="Montserrat Medium"/>
            </a:endParaRPr>
          </a:p>
          <a:p>
            <a:pPr marL="0" marR="0" lvl="0" indent="0" algn="l" rtl="0">
              <a:lnSpc>
                <a:spcPct val="120000"/>
              </a:lnSpc>
              <a:spcBef>
                <a:spcPts val="800"/>
              </a:spcBef>
              <a:spcAft>
                <a:spcPts val="0"/>
              </a:spcAft>
              <a:buClr>
                <a:schemeClr val="dk2"/>
              </a:buClr>
              <a:buSzPts val="1200"/>
              <a:buFont typeface="Arial"/>
              <a:buNone/>
            </a:pPr>
            <a:endParaRPr sz="1200"/>
          </a:p>
        </p:txBody>
      </p:sp>
      <p:sp>
        <p:nvSpPr>
          <p:cNvPr id="158" name="Google Shape;158;p9"/>
          <p:cNvSpPr txBox="1">
            <a:spLocks noGrp="1"/>
          </p:cNvSpPr>
          <p:nvPr>
            <p:ph type="title"/>
          </p:nvPr>
        </p:nvSpPr>
        <p:spPr>
          <a:xfrm>
            <a:off x="303349" y="907032"/>
            <a:ext cx="11483026" cy="498470"/>
          </a:xfrm>
          <a:prstGeom prst="rect">
            <a:avLst/>
          </a:prstGeom>
          <a:noFill/>
          <a:ln>
            <a:noFill/>
          </a:ln>
        </p:spPr>
        <p:txBody>
          <a:bodyPr spcFirstLastPara="1" wrap="square" lIns="0" tIns="0" rIns="0" bIns="0" anchor="ctr" anchorCtr="0">
            <a:noAutofit/>
          </a:bodyPr>
          <a:lstStyle/>
          <a:p>
            <a:pPr marL="0" lvl="0" indent="0" algn="l" rtl="0">
              <a:lnSpc>
                <a:spcPct val="90000"/>
              </a:lnSpc>
              <a:spcBef>
                <a:spcPts val="0"/>
              </a:spcBef>
              <a:spcAft>
                <a:spcPts val="0"/>
              </a:spcAft>
              <a:buClr>
                <a:schemeClr val="dk2"/>
              </a:buClr>
              <a:buSzPts val="3600"/>
              <a:buFont typeface="Montserrat"/>
              <a:buNone/>
            </a:pPr>
            <a:r>
              <a:rPr lang="en-US" b="0">
                <a:latin typeface="Montserrat"/>
                <a:ea typeface="Montserrat"/>
                <a:cs typeface="Montserrat"/>
                <a:sym typeface="Montserrat"/>
              </a:rPr>
              <a:t>What to do when COVID-19 positive?</a:t>
            </a:r>
            <a:endParaRPr b="0"/>
          </a:p>
        </p:txBody>
      </p:sp>
      <p:pic>
        <p:nvPicPr>
          <p:cNvPr id="159" name="Google Shape;159;p9"/>
          <p:cNvPicPr preferRelativeResize="0"/>
          <p:nvPr/>
        </p:nvPicPr>
        <p:blipFill rotWithShape="1">
          <a:blip r:embed="rId3">
            <a:alphaModFix/>
          </a:blip>
          <a:srcRect/>
          <a:stretch/>
        </p:blipFill>
        <p:spPr>
          <a:xfrm>
            <a:off x="8930192" y="2057065"/>
            <a:ext cx="2480490" cy="2444101"/>
          </a:xfrm>
          <a:prstGeom prst="rect">
            <a:avLst/>
          </a:prstGeom>
          <a:noFill/>
          <a:ln>
            <a:noFill/>
          </a:ln>
        </p:spPr>
      </p:pic>
    </p:spTree>
  </p:cSld>
  <p:clrMapOvr>
    <a:masterClrMapping/>
  </p:clrMapOvr>
  <p:transition>
    <p:fade/>
  </p:transition>
</p:sld>
</file>

<file path=ppt/theme/theme1.xml><?xml version="1.0" encoding="utf-8"?>
<a:theme xmlns:a="http://schemas.openxmlformats.org/drawingml/2006/main" name="Education.nsw Stakeholder Mapping [Autosaved]">
  <a:themeElements>
    <a:clrScheme name="Department of Education Colour FA1">
      <a:dk1>
        <a:srgbClr val="000000"/>
      </a:dk1>
      <a:lt1>
        <a:srgbClr val="FFFFFF"/>
      </a:lt1>
      <a:dk2>
        <a:srgbClr val="19233E"/>
      </a:dk2>
      <a:lt2>
        <a:srgbClr val="E6E7EA"/>
      </a:lt2>
      <a:accent1>
        <a:srgbClr val="19233E"/>
      </a:accent1>
      <a:accent2>
        <a:srgbClr val="385E9D"/>
      </a:accent2>
      <a:accent3>
        <a:srgbClr val="6CACE4"/>
      </a:accent3>
      <a:accent4>
        <a:srgbClr val="C6DAE7"/>
      </a:accent4>
      <a:accent5>
        <a:srgbClr val="D70C3D"/>
      </a:accent5>
      <a:accent6>
        <a:srgbClr val="E56A54"/>
      </a:accent6>
      <a:hlink>
        <a:srgbClr val="D70C3D"/>
      </a:hlink>
      <a:folHlink>
        <a:srgbClr val="D70C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3436</Words>
  <Application>Microsoft Office PowerPoint</Application>
  <PresentationFormat>Widescreen</PresentationFormat>
  <Paragraphs>273</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Montserrat</vt:lpstr>
      <vt:lpstr>Montserrat Light</vt:lpstr>
      <vt:lpstr>Montserrat Medium</vt:lpstr>
      <vt:lpstr>Noto Sans Symbols</vt:lpstr>
      <vt:lpstr>Calibri</vt:lpstr>
      <vt:lpstr>Courier New</vt:lpstr>
      <vt:lpstr>Montserrat SemiBold</vt:lpstr>
      <vt:lpstr>NTR</vt:lpstr>
      <vt:lpstr>Education.nsw Stakeholder Mapping [Autosaved]</vt:lpstr>
      <vt:lpstr>Back to School 2022</vt:lpstr>
      <vt:lpstr>Acknowledgement of Country</vt:lpstr>
      <vt:lpstr>What we'll cover in this session</vt:lpstr>
      <vt:lpstr>What you need to know about our return to school in 2022</vt:lpstr>
      <vt:lpstr>What you need to know about our return to school in 2022</vt:lpstr>
      <vt:lpstr>Before Term 1 begins</vt:lpstr>
      <vt:lpstr>Testing</vt:lpstr>
      <vt:lpstr>Testing</vt:lpstr>
      <vt:lpstr>What to do when COVID-19 positive?</vt:lpstr>
      <vt:lpstr>What to do when COVID-19 positive? (continued)</vt:lpstr>
      <vt:lpstr>Vaccinations</vt:lpstr>
      <vt:lpstr>Ventilation</vt:lpstr>
      <vt:lpstr>Masks</vt:lpstr>
      <vt:lpstr>Masks</vt:lpstr>
      <vt:lpstr>Mask wearing for students </vt:lpstr>
      <vt:lpstr>Visitors and activities</vt:lpstr>
      <vt:lpstr>Visitors and activities (continued)</vt:lpstr>
      <vt:lpstr>Minimising the spread</vt:lpstr>
      <vt:lpstr>Minimising the spread (continued)</vt:lpstr>
      <vt:lpstr>Digital learning packages</vt:lpstr>
      <vt:lpstr>Further information and questions</vt:lpstr>
      <vt:lpstr>First Week Back</vt:lpstr>
      <vt:lpstr>Frequently asked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Back to School 2022</dc:title>
  <dc:creator>Shari Ujdur</dc:creator>
  <cp:lastModifiedBy>Simone Rizzuto</cp:lastModifiedBy>
  <cp:revision>3</cp:revision>
  <dcterms:created xsi:type="dcterms:W3CDTF">2021-10-05T01:31:51Z</dcterms:created>
  <dcterms:modified xsi:type="dcterms:W3CDTF">2022-01-28T03:32:07Z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0x010100DE47CF77FA2F834DBAC11CDCB3642975</vt:lpwstr>
  </property>
</Properties>
</file>